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av" ContentType="audio/x-wav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2.xml" ContentType="application/vnd.openxmlformats-officedocument.theme+xml"/>
  <Override PartName="/ppt/slideLayouts/slideLayout106.xml" ContentType="application/vnd.openxmlformats-officedocument.presentationml.slideLayout+xml"/>
  <Override PartName="/ppt/theme/theme3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4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733" r:id="rId5"/>
    <p:sldMasterId id="2147485200" r:id="rId6"/>
    <p:sldMasterId id="2147485217" r:id="rId7"/>
    <p:sldMasterId id="2147485227" r:id="rId8"/>
  </p:sldMasterIdLst>
  <p:notesMasterIdLst>
    <p:notesMasterId r:id="rId48"/>
  </p:notesMasterIdLst>
  <p:sldIdLst>
    <p:sldId id="256" r:id="rId9"/>
    <p:sldId id="257" r:id="rId10"/>
    <p:sldId id="269" r:id="rId11"/>
    <p:sldId id="258" r:id="rId12"/>
    <p:sldId id="272" r:id="rId13"/>
    <p:sldId id="312" r:id="rId14"/>
    <p:sldId id="2147480143" r:id="rId15"/>
    <p:sldId id="342" r:id="rId16"/>
    <p:sldId id="356" r:id="rId17"/>
    <p:sldId id="2147480204" r:id="rId18"/>
    <p:sldId id="2147480203" r:id="rId19"/>
    <p:sldId id="2147482556" r:id="rId20"/>
    <p:sldId id="313" r:id="rId21"/>
    <p:sldId id="2147482549" r:id="rId22"/>
    <p:sldId id="2147480137" r:id="rId23"/>
    <p:sldId id="2147482557" r:id="rId24"/>
    <p:sldId id="273" r:id="rId25"/>
    <p:sldId id="274" r:id="rId26"/>
    <p:sldId id="2147482552" r:id="rId27"/>
    <p:sldId id="2147482560" r:id="rId28"/>
    <p:sldId id="2147482553" r:id="rId29"/>
    <p:sldId id="2147482551" r:id="rId30"/>
    <p:sldId id="2147482567" r:id="rId31"/>
    <p:sldId id="2147482561" r:id="rId32"/>
    <p:sldId id="2147480785" r:id="rId33"/>
    <p:sldId id="2147482554" r:id="rId34"/>
    <p:sldId id="2147482562" r:id="rId35"/>
    <p:sldId id="270" r:id="rId36"/>
    <p:sldId id="2147482565" r:id="rId37"/>
    <p:sldId id="2147482564" r:id="rId38"/>
    <p:sldId id="262" r:id="rId39"/>
    <p:sldId id="2147482230" r:id="rId40"/>
    <p:sldId id="2147482231" r:id="rId41"/>
    <p:sldId id="2147480807" r:id="rId42"/>
    <p:sldId id="2147480774" r:id="rId43"/>
    <p:sldId id="297" r:id="rId44"/>
    <p:sldId id="264" r:id="rId45"/>
    <p:sldId id="2147482566" r:id="rId46"/>
    <p:sldId id="26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3CE22B4D-587D-4BF3-90BF-B0C94B7707AB}">
          <p14:sldIdLst>
            <p14:sldId id="256"/>
            <p14:sldId id="257"/>
            <p14:sldId id="269"/>
          </p14:sldIdLst>
        </p14:section>
        <p14:section name="Demo" id="{D500C25D-DC18-4215-BC4F-0FB95CD74E6A}">
          <p14:sldIdLst>
            <p14:sldId id="258"/>
          </p14:sldIdLst>
        </p14:section>
        <p14:section name="Generative AI fundamentals" id="{C2E130CF-B713-41FD-A7DE-9C0054FDD938}">
          <p14:sldIdLst>
            <p14:sldId id="272"/>
            <p14:sldId id="312"/>
            <p14:sldId id="2147480143"/>
            <p14:sldId id="342"/>
            <p14:sldId id="356"/>
            <p14:sldId id="2147480204"/>
            <p14:sldId id="2147480203"/>
          </p14:sldIdLst>
        </p14:section>
        <p14:section name="Prompting 101" id="{238AF7D6-57AD-45D3-92D5-A610314275EC}">
          <p14:sldIdLst>
            <p14:sldId id="2147482556"/>
            <p14:sldId id="313"/>
            <p14:sldId id="2147482549"/>
            <p14:sldId id="2147480137"/>
          </p14:sldIdLst>
        </p14:section>
        <p14:section name="Chat and Completion" id="{C66EA0A7-48F2-4F7C-9B52-F2734C3765D1}">
          <p14:sldIdLst>
            <p14:sldId id="2147482557"/>
            <p14:sldId id="273"/>
            <p14:sldId id="274"/>
            <p14:sldId id="2147482552"/>
          </p14:sldIdLst>
        </p14:section>
        <p14:section name="Embeddings" id="{76DB2445-B7AB-4E94-B951-45DEC435344C}">
          <p14:sldIdLst>
            <p14:sldId id="2147482560"/>
            <p14:sldId id="2147482553"/>
            <p14:sldId id="2147482551"/>
            <p14:sldId id="2147482567"/>
          </p14:sldIdLst>
        </p14:section>
        <p14:section name="OpenAI Functions" id="{AC14249C-F2F0-4E95-A354-62EE0960697E}">
          <p14:sldIdLst>
            <p14:sldId id="2147482561"/>
            <p14:sldId id="2147480785"/>
            <p14:sldId id="2147482554"/>
          </p14:sldIdLst>
        </p14:section>
        <p14:section name="Speech" id="{5D50E4E2-0017-4389-BE91-17199248B5C4}">
          <p14:sldIdLst>
            <p14:sldId id="2147482562"/>
            <p14:sldId id="270"/>
            <p14:sldId id="2147482565"/>
            <p14:sldId id="2147482564"/>
          </p14:sldIdLst>
        </p14:section>
        <p14:section name="RAG Pattern" id="{8BFD2164-4784-44C7-9E4C-FC3CD166F620}">
          <p14:sldIdLst>
            <p14:sldId id="262"/>
            <p14:sldId id="2147482230"/>
            <p14:sldId id="2147482231"/>
            <p14:sldId id="2147480807"/>
            <p14:sldId id="2147480774"/>
          </p14:sldIdLst>
        </p14:section>
        <p14:section name="Demo v2" id="{BE5D33D9-5E22-4B01-A692-02D82BF87F46}">
          <p14:sldIdLst>
            <p14:sldId id="297"/>
          </p14:sldIdLst>
        </p14:section>
        <p14:section name="Closing" id="{A16D1CC1-278C-4F2E-A57D-110AD7DAE995}">
          <p14:sldIdLst>
            <p14:sldId id="264"/>
            <p14:sldId id="2147482566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93F7A22-CCBD-566B-1A69-4B85A8D33A21}" name="Justin Yoo" initials="JY" userId="S::juyoo@microsoft.com::72290f8e-9d14-4509-9bdc-6837d2b9e6e4" providerId="AD"/>
  <p188:author id="{65B4B66C-D6BB-6176-BAB1-5B0C35170E6E}" name="Aaron Powell" initials="AP" userId="S::aapowell@microsoft.com::b9095cd2-d688-48eb-81cb-207881cdf9d0" providerId="AD"/>
  <p188:author id="{C2176BFD-475F-7283-26A1-7ED5FFB5DB95}" name="Matt Soucoup" initials="MS" userId="S::masoucou@microsoft.com::c36d6d56-1c53-4dcd-8508-d3f99769bdb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C1C"/>
    <a:srgbClr val="FFB902"/>
    <a:srgbClr val="B4A0FF"/>
    <a:srgbClr val="212121"/>
    <a:srgbClr val="00B294"/>
    <a:srgbClr val="008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500083-4C39-5340-9BD0-0F451E52D5E1}" v="38" dt="2024-05-23T17:32:23.374"/>
    <p1510:client id="{5D1BE297-AE0B-4566-9024-20B09097EC23}" v="8" dt="2024-05-23T02:36:02.0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41"/>
    <p:restoredTop sz="62245" autoAdjust="0"/>
  </p:normalViewPr>
  <p:slideViewPr>
    <p:cSldViewPr snapToGrid="0">
      <p:cViewPr varScale="1">
        <p:scale>
          <a:sx n="50" d="100"/>
          <a:sy n="50" d="100"/>
        </p:scale>
        <p:origin x="1632" y="2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85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viewProps" Target="viewProps.xml"/><Relationship Id="rId55" Type="http://schemas.microsoft.com/office/2018/10/relationships/authors" Target="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notesMaster" Target="notesMasters/notesMaster1.xml"/><Relationship Id="rId8" Type="http://schemas.openxmlformats.org/officeDocument/2006/relationships/slideMaster" Target="slideMasters/slideMaster5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dhat Elmasry" userId="405e238c19f61b9e" providerId="LiveId" clId="{545A44D8-ED34-49DD-8BE0-F80C5ECC97A7}"/>
    <pc:docChg chg="undo custSel addSld delSld modSld modMainMaster modSection">
      <pc:chgData name="Medhat Elmasry" userId="405e238c19f61b9e" providerId="LiveId" clId="{545A44D8-ED34-49DD-8BE0-F80C5ECC97A7}" dt="2024-05-14T17:27:18.827" v="419"/>
      <pc:docMkLst>
        <pc:docMk/>
      </pc:docMkLst>
      <pc:sldChg chg="modSp mod">
        <pc:chgData name="Medhat Elmasry" userId="405e238c19f61b9e" providerId="LiveId" clId="{545A44D8-ED34-49DD-8BE0-F80C5ECC97A7}" dt="2024-05-08T15:21:10.821" v="55" actId="20577"/>
        <pc:sldMkLst>
          <pc:docMk/>
          <pc:sldMk cId="807234592" sldId="256"/>
        </pc:sldMkLst>
        <pc:spChg chg="mod">
          <ac:chgData name="Medhat Elmasry" userId="405e238c19f61b9e" providerId="LiveId" clId="{545A44D8-ED34-49DD-8BE0-F80C5ECC97A7}" dt="2024-05-08T15:21:10.821" v="55" actId="20577"/>
          <ac:spMkLst>
            <pc:docMk/>
            <pc:sldMk cId="807234592" sldId="256"/>
            <ac:spMk id="7" creationId="{67AAB836-91BE-EC01-CE89-35E18EAE56AB}"/>
          </ac:spMkLst>
        </pc:spChg>
      </pc:sldChg>
      <pc:sldChg chg="modSp add del mod modClrScheme chgLayout">
        <pc:chgData name="Medhat Elmasry" userId="405e238c19f61b9e" providerId="LiveId" clId="{545A44D8-ED34-49DD-8BE0-F80C5ECC97A7}" dt="2024-05-08T19:09:43.462" v="288" actId="20577"/>
        <pc:sldMkLst>
          <pc:docMk/>
          <pc:sldMk cId="1747975922" sldId="257"/>
        </pc:sldMkLst>
        <pc:spChg chg="mod ord">
          <ac:chgData name="Medhat Elmasry" userId="405e238c19f61b9e" providerId="LiveId" clId="{545A44D8-ED34-49DD-8BE0-F80C5ECC97A7}" dt="2024-05-08T19:09:22.753" v="279" actId="26606"/>
          <ac:spMkLst>
            <pc:docMk/>
            <pc:sldMk cId="1747975922" sldId="257"/>
            <ac:spMk id="2" creationId="{8CC7C8AB-EA71-12A4-ACD4-A6A924438A09}"/>
          </ac:spMkLst>
        </pc:spChg>
        <pc:spChg chg="mod ord">
          <ac:chgData name="Medhat Elmasry" userId="405e238c19f61b9e" providerId="LiveId" clId="{545A44D8-ED34-49DD-8BE0-F80C5ECC97A7}" dt="2024-05-08T19:09:43.462" v="288" actId="20577"/>
          <ac:spMkLst>
            <pc:docMk/>
            <pc:sldMk cId="1747975922" sldId="257"/>
            <ac:spMk id="14" creationId="{4DED6189-8C3A-A418-5123-9B33A886CDBA}"/>
          </ac:spMkLst>
        </pc:spChg>
      </pc:sldChg>
      <pc:sldChg chg="modSp mod modNotesTx">
        <pc:chgData name="Medhat Elmasry" userId="405e238c19f61b9e" providerId="LiveId" clId="{545A44D8-ED34-49DD-8BE0-F80C5ECC97A7}" dt="2024-05-14T17:27:18.827" v="419"/>
        <pc:sldMkLst>
          <pc:docMk/>
          <pc:sldMk cId="3797549608" sldId="258"/>
        </pc:sldMkLst>
        <pc:spChg chg="mod">
          <ac:chgData name="Medhat Elmasry" userId="405e238c19f61b9e" providerId="LiveId" clId="{545A44D8-ED34-49DD-8BE0-F80C5ECC97A7}" dt="2024-05-08T15:30:13.723" v="73" actId="1076"/>
          <ac:spMkLst>
            <pc:docMk/>
            <pc:sldMk cId="3797549608" sldId="258"/>
            <ac:spMk id="4" creationId="{767F88DB-E69B-D332-B2A7-637FE1AFCB77}"/>
          </ac:spMkLst>
        </pc:spChg>
      </pc:sldChg>
      <pc:sldChg chg="addSp delSp mod modClrScheme chgLayout">
        <pc:chgData name="Medhat Elmasry" userId="405e238c19f61b9e" providerId="LiveId" clId="{545A44D8-ED34-49DD-8BE0-F80C5ECC97A7}" dt="2024-05-08T19:08:26.256" v="277" actId="700"/>
        <pc:sldMkLst>
          <pc:docMk/>
          <pc:sldMk cId="1502166914" sldId="269"/>
        </pc:sldMkLst>
        <pc:spChg chg="add del">
          <ac:chgData name="Medhat Elmasry" userId="405e238c19f61b9e" providerId="LiveId" clId="{545A44D8-ED34-49DD-8BE0-F80C5ECC97A7}" dt="2024-05-08T19:08:26.256" v="277" actId="700"/>
          <ac:spMkLst>
            <pc:docMk/>
            <pc:sldMk cId="1502166914" sldId="269"/>
            <ac:spMk id="3" creationId="{F5EBB729-6D9F-D4EE-3DA1-FA0F25B13268}"/>
          </ac:spMkLst>
        </pc:spChg>
      </pc:sldChg>
      <pc:sldChg chg="addSp modSp mod modAnim">
        <pc:chgData name="Medhat Elmasry" userId="405e238c19f61b9e" providerId="LiveId" clId="{545A44D8-ED34-49DD-8BE0-F80C5ECC97A7}" dt="2024-05-10T02:59:27.599" v="399" actId="1076"/>
        <pc:sldMkLst>
          <pc:docMk/>
          <pc:sldMk cId="1894935202" sldId="270"/>
        </pc:sldMkLst>
        <pc:spChg chg="mod">
          <ac:chgData name="Medhat Elmasry" userId="405e238c19f61b9e" providerId="LiveId" clId="{545A44D8-ED34-49DD-8BE0-F80C5ECC97A7}" dt="2024-05-10T02:56:57.700" v="375" actId="20577"/>
          <ac:spMkLst>
            <pc:docMk/>
            <pc:sldMk cId="1894935202" sldId="270"/>
            <ac:spMk id="2" creationId="{DEE49BDF-FE9E-70A0-59EA-73FA0A5702FC}"/>
          </ac:spMkLst>
        </pc:spChg>
        <pc:spChg chg="mod">
          <ac:chgData name="Medhat Elmasry" userId="405e238c19f61b9e" providerId="LiveId" clId="{545A44D8-ED34-49DD-8BE0-F80C5ECC97A7}" dt="2024-05-10T02:59:25.556" v="398" actId="164"/>
          <ac:spMkLst>
            <pc:docMk/>
            <pc:sldMk cId="1894935202" sldId="270"/>
            <ac:spMk id="4" creationId="{CBB0A3FC-E62F-C274-A957-D54B427306B4}"/>
          </ac:spMkLst>
        </pc:spChg>
        <pc:spChg chg="mod">
          <ac:chgData name="Medhat Elmasry" userId="405e238c19f61b9e" providerId="LiveId" clId="{545A44D8-ED34-49DD-8BE0-F80C5ECC97A7}" dt="2024-05-10T02:59:25.556" v="398" actId="164"/>
          <ac:spMkLst>
            <pc:docMk/>
            <pc:sldMk cId="1894935202" sldId="270"/>
            <ac:spMk id="5" creationId="{03B449D1-B72B-77FE-A140-477621B2ACC1}"/>
          </ac:spMkLst>
        </pc:spChg>
        <pc:spChg chg="add mod">
          <ac:chgData name="Medhat Elmasry" userId="405e238c19f61b9e" providerId="LiveId" clId="{545A44D8-ED34-49DD-8BE0-F80C5ECC97A7}" dt="2024-05-10T02:59:06.135" v="395" actId="20577"/>
          <ac:spMkLst>
            <pc:docMk/>
            <pc:sldMk cId="1894935202" sldId="270"/>
            <ac:spMk id="8" creationId="{80F3B0EF-1787-8D7A-7A32-AA786C0387A5}"/>
          </ac:spMkLst>
        </pc:spChg>
        <pc:spChg chg="mod">
          <ac:chgData name="Medhat Elmasry" userId="405e238c19f61b9e" providerId="LiveId" clId="{545A44D8-ED34-49DD-8BE0-F80C5ECC97A7}" dt="2024-05-10T02:59:25.556" v="398" actId="164"/>
          <ac:spMkLst>
            <pc:docMk/>
            <pc:sldMk cId="1894935202" sldId="270"/>
            <ac:spMk id="14" creationId="{CD4F9E83-A558-9003-887A-1DE806B036DB}"/>
          </ac:spMkLst>
        </pc:spChg>
        <pc:spChg chg="mod">
          <ac:chgData name="Medhat Elmasry" userId="405e238c19f61b9e" providerId="LiveId" clId="{545A44D8-ED34-49DD-8BE0-F80C5ECC97A7}" dt="2024-05-10T02:59:25.556" v="398" actId="164"/>
          <ac:spMkLst>
            <pc:docMk/>
            <pc:sldMk cId="1894935202" sldId="270"/>
            <ac:spMk id="16" creationId="{3E0A9C76-31B6-F22A-FE0D-FDA3BA8B4938}"/>
          </ac:spMkLst>
        </pc:spChg>
        <pc:spChg chg="mod">
          <ac:chgData name="Medhat Elmasry" userId="405e238c19f61b9e" providerId="LiveId" clId="{545A44D8-ED34-49DD-8BE0-F80C5ECC97A7}" dt="2024-05-10T02:59:25.556" v="398" actId="164"/>
          <ac:spMkLst>
            <pc:docMk/>
            <pc:sldMk cId="1894935202" sldId="270"/>
            <ac:spMk id="27" creationId="{B76DAE12-9306-9EA4-7146-4396E9A8F4DB}"/>
          </ac:spMkLst>
        </pc:spChg>
        <pc:spChg chg="mod">
          <ac:chgData name="Medhat Elmasry" userId="405e238c19f61b9e" providerId="LiveId" clId="{545A44D8-ED34-49DD-8BE0-F80C5ECC97A7}" dt="2024-05-10T02:59:25.556" v="398" actId="164"/>
          <ac:spMkLst>
            <pc:docMk/>
            <pc:sldMk cId="1894935202" sldId="270"/>
            <ac:spMk id="28" creationId="{27AE5D05-1358-1874-35B4-8866F7A7FAEA}"/>
          </ac:spMkLst>
        </pc:spChg>
        <pc:grpChg chg="mod">
          <ac:chgData name="Medhat Elmasry" userId="405e238c19f61b9e" providerId="LiveId" clId="{545A44D8-ED34-49DD-8BE0-F80C5ECC97A7}" dt="2024-05-10T02:59:25.556" v="398" actId="164"/>
          <ac:grpSpMkLst>
            <pc:docMk/>
            <pc:sldMk cId="1894935202" sldId="270"/>
            <ac:grpSpMk id="6" creationId="{FC2E8C0F-3CA3-E5DB-4C57-935A258DF43E}"/>
          </ac:grpSpMkLst>
        </pc:grpChg>
        <pc:grpChg chg="add mod">
          <ac:chgData name="Medhat Elmasry" userId="405e238c19f61b9e" providerId="LiveId" clId="{545A44D8-ED34-49DD-8BE0-F80C5ECC97A7}" dt="2024-05-10T02:59:27.599" v="399" actId="1076"/>
          <ac:grpSpMkLst>
            <pc:docMk/>
            <pc:sldMk cId="1894935202" sldId="270"/>
            <ac:grpSpMk id="9" creationId="{B2D59A79-2A12-C2C8-15EE-2A077E63AB46}"/>
          </ac:grpSpMkLst>
        </pc:grpChg>
        <pc:grpChg chg="mod">
          <ac:chgData name="Medhat Elmasry" userId="405e238c19f61b9e" providerId="LiveId" clId="{545A44D8-ED34-49DD-8BE0-F80C5ECC97A7}" dt="2024-05-10T02:59:25.556" v="398" actId="164"/>
          <ac:grpSpMkLst>
            <pc:docMk/>
            <pc:sldMk cId="1894935202" sldId="270"/>
            <ac:grpSpMk id="17" creationId="{64F92DA3-3238-2CB4-CCFC-A5662181DC56}"/>
          </ac:grpSpMkLst>
        </pc:grpChg>
        <pc:picChg chg="mod">
          <ac:chgData name="Medhat Elmasry" userId="405e238c19f61b9e" providerId="LiveId" clId="{545A44D8-ED34-49DD-8BE0-F80C5ECC97A7}" dt="2024-05-10T02:59:25.556" v="398" actId="164"/>
          <ac:picMkLst>
            <pc:docMk/>
            <pc:sldMk cId="1894935202" sldId="270"/>
            <ac:picMk id="3" creationId="{8EBB956B-F356-D6FF-3CF1-CAD367AA5BB4}"/>
          </ac:picMkLst>
        </pc:picChg>
        <pc:picChg chg="mod">
          <ac:chgData name="Medhat Elmasry" userId="405e238c19f61b9e" providerId="LiveId" clId="{545A44D8-ED34-49DD-8BE0-F80C5ECC97A7}" dt="2024-05-10T02:59:25.556" v="398" actId="164"/>
          <ac:picMkLst>
            <pc:docMk/>
            <pc:sldMk cId="1894935202" sldId="270"/>
            <ac:picMk id="7" creationId="{0AB5C4C3-909C-4ADB-668F-A3F3A77606D8}"/>
          </ac:picMkLst>
        </pc:picChg>
        <pc:picChg chg="mod">
          <ac:chgData name="Medhat Elmasry" userId="405e238c19f61b9e" providerId="LiveId" clId="{545A44D8-ED34-49DD-8BE0-F80C5ECC97A7}" dt="2024-05-10T02:59:25.556" v="398" actId="164"/>
          <ac:picMkLst>
            <pc:docMk/>
            <pc:sldMk cId="1894935202" sldId="270"/>
            <ac:picMk id="30" creationId="{07AE94D7-C2C8-2E4A-0EBA-FA7C2A377845}"/>
          </ac:picMkLst>
        </pc:picChg>
        <pc:cxnChg chg="mod">
          <ac:chgData name="Medhat Elmasry" userId="405e238c19f61b9e" providerId="LiveId" clId="{545A44D8-ED34-49DD-8BE0-F80C5ECC97A7}" dt="2024-05-10T02:59:25.556" v="398" actId="164"/>
          <ac:cxnSpMkLst>
            <pc:docMk/>
            <pc:sldMk cId="1894935202" sldId="270"/>
            <ac:cxnSpMk id="29" creationId="{E344C42E-62B9-454E-2B61-551A9E6AFCDB}"/>
          </ac:cxnSpMkLst>
        </pc:cxnChg>
      </pc:sldChg>
      <pc:sldChg chg="addSp delSp modSp mod chgLayout">
        <pc:chgData name="Medhat Elmasry" userId="405e238c19f61b9e" providerId="LiveId" clId="{545A44D8-ED34-49DD-8BE0-F80C5ECC97A7}" dt="2024-05-08T19:31:00.302" v="343" actId="1076"/>
        <pc:sldMkLst>
          <pc:docMk/>
          <pc:sldMk cId="1644626494" sldId="342"/>
        </pc:sldMkLst>
        <pc:spChg chg="mod ord">
          <ac:chgData name="Medhat Elmasry" userId="405e238c19f61b9e" providerId="LiveId" clId="{545A44D8-ED34-49DD-8BE0-F80C5ECC97A7}" dt="2024-05-08T19:30:33.315" v="303" actId="6264"/>
          <ac:spMkLst>
            <pc:docMk/>
            <pc:sldMk cId="1644626494" sldId="342"/>
            <ac:spMk id="11" creationId="{9A2DA259-AECA-C483-B99F-47123C938127}"/>
          </ac:spMkLst>
        </pc:spChg>
        <pc:spChg chg="add del mod">
          <ac:chgData name="Medhat Elmasry" userId="405e238c19f61b9e" providerId="LiveId" clId="{545A44D8-ED34-49DD-8BE0-F80C5ECC97A7}" dt="2024-05-08T19:30:33.315" v="303" actId="6264"/>
          <ac:spMkLst>
            <pc:docMk/>
            <pc:sldMk cId="1644626494" sldId="342"/>
            <ac:spMk id="12" creationId="{7AC903AF-0F99-BE0A-EEF5-F2B7A5D52EF3}"/>
          </ac:spMkLst>
        </pc:spChg>
        <pc:spChg chg="mod">
          <ac:chgData name="Medhat Elmasry" userId="405e238c19f61b9e" providerId="LiveId" clId="{545A44D8-ED34-49DD-8BE0-F80C5ECC97A7}" dt="2024-05-08T19:31:00.302" v="343" actId="1076"/>
          <ac:spMkLst>
            <pc:docMk/>
            <pc:sldMk cId="1644626494" sldId="342"/>
            <ac:spMk id="18" creationId="{4EE5CCFA-2CF9-A362-D6F0-7147937F805A}"/>
          </ac:spMkLst>
        </pc:spChg>
      </pc:sldChg>
      <pc:sldChg chg="addSp delSp modSp mod chgLayout">
        <pc:chgData name="Medhat Elmasry" userId="405e238c19f61b9e" providerId="LiveId" clId="{545A44D8-ED34-49DD-8BE0-F80C5ECC97A7}" dt="2024-05-08T19:31:55.506" v="348" actId="6264"/>
        <pc:sldMkLst>
          <pc:docMk/>
          <pc:sldMk cId="2901593713" sldId="356"/>
        </pc:sldMkLst>
        <pc:spChg chg="mod ord">
          <ac:chgData name="Medhat Elmasry" userId="405e238c19f61b9e" providerId="LiveId" clId="{545A44D8-ED34-49DD-8BE0-F80C5ECC97A7}" dt="2024-05-08T19:31:55.506" v="348" actId="6264"/>
          <ac:spMkLst>
            <pc:docMk/>
            <pc:sldMk cId="2901593713" sldId="356"/>
            <ac:spMk id="2" creationId="{9A31A826-8AE5-578D-966B-45B49E65A487}"/>
          </ac:spMkLst>
        </pc:spChg>
        <pc:spChg chg="add del mod">
          <ac:chgData name="Medhat Elmasry" userId="405e238c19f61b9e" providerId="LiveId" clId="{545A44D8-ED34-49DD-8BE0-F80C5ECC97A7}" dt="2024-05-08T19:31:55.506" v="348" actId="6264"/>
          <ac:spMkLst>
            <pc:docMk/>
            <pc:sldMk cId="2901593713" sldId="356"/>
            <ac:spMk id="4" creationId="{2B83BDC2-CD78-34D9-CD8E-C8F0E2C17C6C}"/>
          </ac:spMkLst>
        </pc:spChg>
        <pc:spChg chg="del">
          <ac:chgData name="Medhat Elmasry" userId="405e238c19f61b9e" providerId="LiveId" clId="{545A44D8-ED34-49DD-8BE0-F80C5ECC97A7}" dt="2024-05-08T19:31:49.374" v="347" actId="478"/>
          <ac:spMkLst>
            <pc:docMk/>
            <pc:sldMk cId="2901593713" sldId="356"/>
            <ac:spMk id="7" creationId="{F35A30F1-82F1-DA56-22B5-951BD3E102E4}"/>
          </ac:spMkLst>
        </pc:spChg>
      </pc:sldChg>
      <pc:sldChg chg="addSp delSp modSp mod chgLayout">
        <pc:chgData name="Medhat Elmasry" userId="405e238c19f61b9e" providerId="LiveId" clId="{545A44D8-ED34-49DD-8BE0-F80C5ECC97A7}" dt="2024-05-08T19:35:20.746" v="358" actId="6264"/>
        <pc:sldMkLst>
          <pc:docMk/>
          <pc:sldMk cId="3304485119" sldId="2147480203"/>
        </pc:sldMkLst>
        <pc:spChg chg="mod ord">
          <ac:chgData name="Medhat Elmasry" userId="405e238c19f61b9e" providerId="LiveId" clId="{545A44D8-ED34-49DD-8BE0-F80C5ECC97A7}" dt="2024-05-08T19:35:20.746" v="358" actId="6264"/>
          <ac:spMkLst>
            <pc:docMk/>
            <pc:sldMk cId="3304485119" sldId="2147480203"/>
            <ac:spMk id="4" creationId="{2AC924F6-3946-577C-718C-4F7D154C9BE9}"/>
          </ac:spMkLst>
        </pc:spChg>
        <pc:spChg chg="add del mod">
          <ac:chgData name="Medhat Elmasry" userId="405e238c19f61b9e" providerId="LiveId" clId="{545A44D8-ED34-49DD-8BE0-F80C5ECC97A7}" dt="2024-05-08T19:35:20.746" v="358" actId="6264"/>
          <ac:spMkLst>
            <pc:docMk/>
            <pc:sldMk cId="3304485119" sldId="2147480203"/>
            <ac:spMk id="10" creationId="{A730DF4F-73BD-B508-A9B9-7BFF6B929C00}"/>
          </ac:spMkLst>
        </pc:spChg>
        <pc:spChg chg="del">
          <ac:chgData name="Medhat Elmasry" userId="405e238c19f61b9e" providerId="LiveId" clId="{545A44D8-ED34-49DD-8BE0-F80C5ECC97A7}" dt="2024-05-08T19:35:14.215" v="357" actId="478"/>
          <ac:spMkLst>
            <pc:docMk/>
            <pc:sldMk cId="3304485119" sldId="2147480203"/>
            <ac:spMk id="20" creationId="{8B35A565-7A3F-DDC2-F41F-D2662502DB02}"/>
          </ac:spMkLst>
        </pc:spChg>
      </pc:sldChg>
      <pc:sldChg chg="addSp delSp modSp mod chgLayout">
        <pc:chgData name="Medhat Elmasry" userId="405e238c19f61b9e" providerId="LiveId" clId="{545A44D8-ED34-49DD-8BE0-F80C5ECC97A7}" dt="2024-05-08T19:34:57.424" v="353" actId="6264"/>
        <pc:sldMkLst>
          <pc:docMk/>
          <pc:sldMk cId="3274793516" sldId="2147480204"/>
        </pc:sldMkLst>
        <pc:spChg chg="del">
          <ac:chgData name="Medhat Elmasry" userId="405e238c19f61b9e" providerId="LiveId" clId="{545A44D8-ED34-49DD-8BE0-F80C5ECC97A7}" dt="2024-05-08T19:34:47.692" v="352" actId="478"/>
          <ac:spMkLst>
            <pc:docMk/>
            <pc:sldMk cId="3274793516" sldId="2147480204"/>
            <ac:spMk id="2" creationId="{71CC2CAF-6B9D-32B9-088C-CD7ADBD605D6}"/>
          </ac:spMkLst>
        </pc:spChg>
        <pc:spChg chg="mod ord">
          <ac:chgData name="Medhat Elmasry" userId="405e238c19f61b9e" providerId="LiveId" clId="{545A44D8-ED34-49DD-8BE0-F80C5ECC97A7}" dt="2024-05-08T19:34:57.424" v="353" actId="6264"/>
          <ac:spMkLst>
            <pc:docMk/>
            <pc:sldMk cId="3274793516" sldId="2147480204"/>
            <ac:spMk id="3" creationId="{8BA1C0C7-6052-8074-9A87-A12E9AF83FC1}"/>
          </ac:spMkLst>
        </pc:spChg>
        <pc:spChg chg="add del mod">
          <ac:chgData name="Medhat Elmasry" userId="405e238c19f61b9e" providerId="LiveId" clId="{545A44D8-ED34-49DD-8BE0-F80C5ECC97A7}" dt="2024-05-08T19:34:57.424" v="353" actId="6264"/>
          <ac:spMkLst>
            <pc:docMk/>
            <pc:sldMk cId="3274793516" sldId="2147480204"/>
            <ac:spMk id="4" creationId="{3ED9EC32-90FB-FF34-214F-CA97F1F33990}"/>
          </ac:spMkLst>
        </pc:spChg>
      </pc:sldChg>
      <pc:sldChg chg="del">
        <pc:chgData name="Medhat Elmasry" userId="405e238c19f61b9e" providerId="LiveId" clId="{545A44D8-ED34-49DD-8BE0-F80C5ECC97A7}" dt="2024-05-08T19:06:14.773" v="270" actId="47"/>
        <pc:sldMkLst>
          <pc:docMk/>
          <pc:sldMk cId="3491145638" sldId="2147482138"/>
        </pc:sldMkLst>
      </pc:sldChg>
      <pc:sldChg chg="modSp mod">
        <pc:chgData name="Medhat Elmasry" userId="405e238c19f61b9e" providerId="LiveId" clId="{545A44D8-ED34-49DD-8BE0-F80C5ECC97A7}" dt="2024-05-08T19:13:42.058" v="294" actId="20577"/>
        <pc:sldMkLst>
          <pc:docMk/>
          <pc:sldMk cId="3564632619" sldId="2147482549"/>
        </pc:sldMkLst>
        <pc:spChg chg="mod">
          <ac:chgData name="Medhat Elmasry" userId="405e238c19f61b9e" providerId="LiveId" clId="{545A44D8-ED34-49DD-8BE0-F80C5ECC97A7}" dt="2024-05-08T19:13:42.058" v="294" actId="20577"/>
          <ac:spMkLst>
            <pc:docMk/>
            <pc:sldMk cId="3564632619" sldId="2147482549"/>
            <ac:spMk id="3" creationId="{3015DE51-83C9-D172-A4E4-65F331173FBB}"/>
          </ac:spMkLst>
        </pc:spChg>
      </pc:sldChg>
      <pc:sldChg chg="modSp mod">
        <pc:chgData name="Medhat Elmasry" userId="405e238c19f61b9e" providerId="LiveId" clId="{545A44D8-ED34-49DD-8BE0-F80C5ECC97A7}" dt="2024-05-10T03:13:58.520" v="416" actId="20577"/>
        <pc:sldMkLst>
          <pc:docMk/>
          <pc:sldMk cId="1976298653" sldId="2147482565"/>
        </pc:sldMkLst>
        <pc:spChg chg="mod">
          <ac:chgData name="Medhat Elmasry" userId="405e238c19f61b9e" providerId="LiveId" clId="{545A44D8-ED34-49DD-8BE0-F80C5ECC97A7}" dt="2024-05-10T03:13:58.520" v="416" actId="20577"/>
          <ac:spMkLst>
            <pc:docMk/>
            <pc:sldMk cId="1976298653" sldId="2147482565"/>
            <ac:spMk id="2" creationId="{DEE49BDF-FE9E-70A0-59EA-73FA0A5702FC}"/>
          </ac:spMkLst>
        </pc:spChg>
      </pc:sldChg>
      <pc:sldChg chg="new del">
        <pc:chgData name="Medhat Elmasry" userId="405e238c19f61b9e" providerId="LiveId" clId="{545A44D8-ED34-49DD-8BE0-F80C5ECC97A7}" dt="2024-05-08T19:07:56.240" v="276" actId="680"/>
        <pc:sldMkLst>
          <pc:docMk/>
          <pc:sldMk cId="1830040932" sldId="2147482567"/>
        </pc:sldMkLst>
      </pc:sldChg>
      <pc:sldChg chg="add del">
        <pc:chgData name="Medhat Elmasry" userId="405e238c19f61b9e" providerId="LiveId" clId="{545A44D8-ED34-49DD-8BE0-F80C5ECC97A7}" dt="2024-05-08T19:02:11.988" v="79"/>
        <pc:sldMkLst>
          <pc:docMk/>
          <pc:sldMk cId="2320602674" sldId="2147482567"/>
        </pc:sldMkLst>
      </pc:sldChg>
      <pc:sldMasterChg chg="modSldLayout">
        <pc:chgData name="Medhat Elmasry" userId="405e238c19f61b9e" providerId="LiveId" clId="{545A44D8-ED34-49DD-8BE0-F80C5ECC97A7}" dt="2024-05-08T19:20:49.732" v="298" actId="1076"/>
        <pc:sldMasterMkLst>
          <pc:docMk/>
          <pc:sldMasterMk cId="4044931220" sldId="2147483660"/>
        </pc:sldMasterMkLst>
        <pc:sldLayoutChg chg="addSp delSp modSp mod delAnim">
          <pc:chgData name="Medhat Elmasry" userId="405e238c19f61b9e" providerId="LiveId" clId="{545A44D8-ED34-49DD-8BE0-F80C5ECC97A7}" dt="2024-05-08T15:26:24.734" v="66" actId="478"/>
          <pc:sldLayoutMkLst>
            <pc:docMk/>
            <pc:sldMasterMk cId="4044931220" sldId="2147483660"/>
            <pc:sldLayoutMk cId="154485799" sldId="2147483662"/>
          </pc:sldLayoutMkLst>
          <pc:picChg chg="add del mod">
            <ac:chgData name="Medhat Elmasry" userId="405e238c19f61b9e" providerId="LiveId" clId="{545A44D8-ED34-49DD-8BE0-F80C5ECC97A7}" dt="2024-05-08T15:25:23.524" v="61" actId="478"/>
            <ac:picMkLst>
              <pc:docMk/>
              <pc:sldMasterMk cId="4044931220" sldId="2147483660"/>
              <pc:sldLayoutMk cId="154485799" sldId="2147483662"/>
              <ac:picMk id="3" creationId="{68501498-DB40-BB7E-05C5-3DC22B286BDE}"/>
            </ac:picMkLst>
          </pc:picChg>
          <pc:picChg chg="del">
            <ac:chgData name="Medhat Elmasry" userId="405e238c19f61b9e" providerId="LiveId" clId="{545A44D8-ED34-49DD-8BE0-F80C5ECC97A7}" dt="2024-05-08T15:26:24.734" v="66" actId="478"/>
            <ac:picMkLst>
              <pc:docMk/>
              <pc:sldMasterMk cId="4044931220" sldId="2147483660"/>
              <pc:sldLayoutMk cId="154485799" sldId="2147483662"/>
              <ac:picMk id="6" creationId="{00000000-0000-0000-0000-000000000000}"/>
            </ac:picMkLst>
          </pc:picChg>
          <pc:picChg chg="add mod">
            <ac:chgData name="Medhat Elmasry" userId="405e238c19f61b9e" providerId="LiveId" clId="{545A44D8-ED34-49DD-8BE0-F80C5ECC97A7}" dt="2024-05-08T15:26:02.216" v="65" actId="1076"/>
            <ac:picMkLst>
              <pc:docMk/>
              <pc:sldMasterMk cId="4044931220" sldId="2147483660"/>
              <pc:sldLayoutMk cId="154485799" sldId="2147483662"/>
              <ac:picMk id="9" creationId="{29F58E04-4B5E-5445-519D-E71BCA86F2A4}"/>
            </ac:picMkLst>
          </pc:picChg>
          <pc:picChg chg="del">
            <ac:chgData name="Medhat Elmasry" userId="405e238c19f61b9e" providerId="LiveId" clId="{545A44D8-ED34-49DD-8BE0-F80C5ECC97A7}" dt="2024-05-08T15:24:10.631" v="56" actId="478"/>
            <ac:picMkLst>
              <pc:docMk/>
              <pc:sldMasterMk cId="4044931220" sldId="2147483660"/>
              <pc:sldLayoutMk cId="154485799" sldId="2147483662"/>
              <ac:picMk id="12" creationId="{0A03643D-EA4C-C807-F9F4-4A7F019ABCA4}"/>
            </ac:picMkLst>
          </pc:picChg>
        </pc:sldLayoutChg>
        <pc:sldLayoutChg chg="addSp delSp modSp mod">
          <pc:chgData name="Medhat Elmasry" userId="405e238c19f61b9e" providerId="LiveId" clId="{545A44D8-ED34-49DD-8BE0-F80C5ECC97A7}" dt="2024-05-08T19:05:29.328" v="269" actId="1036"/>
          <pc:sldLayoutMkLst>
            <pc:docMk/>
            <pc:sldMasterMk cId="4044931220" sldId="2147483660"/>
            <pc:sldLayoutMk cId="548501842" sldId="2147483708"/>
          </pc:sldLayoutMkLst>
          <pc:spChg chg="mod">
            <ac:chgData name="Medhat Elmasry" userId="405e238c19f61b9e" providerId="LiveId" clId="{545A44D8-ED34-49DD-8BE0-F80C5ECC97A7}" dt="2024-05-08T19:05:29.328" v="269" actId="1036"/>
            <ac:spMkLst>
              <pc:docMk/>
              <pc:sldMasterMk cId="4044931220" sldId="2147483660"/>
              <pc:sldLayoutMk cId="548501842" sldId="2147483708"/>
              <ac:spMk id="3" creationId="{5B5F87B3-A319-951F-542D-616CAF596A82}"/>
            </ac:spMkLst>
          </pc:spChg>
          <pc:spChg chg="topLvl">
            <ac:chgData name="Medhat Elmasry" userId="405e238c19f61b9e" providerId="LiveId" clId="{545A44D8-ED34-49DD-8BE0-F80C5ECC97A7}" dt="2024-05-08T19:05:19.752" v="265" actId="478"/>
            <ac:spMkLst>
              <pc:docMk/>
              <pc:sldMasterMk cId="4044931220" sldId="2147483660"/>
              <pc:sldLayoutMk cId="548501842" sldId="2147483708"/>
              <ac:spMk id="10" creationId="{1ED7A97B-0D78-B99F-0A10-1124E71FE757}"/>
            </ac:spMkLst>
          </pc:spChg>
          <pc:grpChg chg="add del">
            <ac:chgData name="Medhat Elmasry" userId="405e238c19f61b9e" providerId="LiveId" clId="{545A44D8-ED34-49DD-8BE0-F80C5ECC97A7}" dt="2024-05-08T19:05:19.752" v="265" actId="478"/>
            <ac:grpSpMkLst>
              <pc:docMk/>
              <pc:sldMasterMk cId="4044931220" sldId="2147483660"/>
              <pc:sldLayoutMk cId="548501842" sldId="2147483708"/>
              <ac:grpSpMk id="9" creationId="{FB2E181F-69C2-EA1A-AFD3-61741F3AE5EE}"/>
            </ac:grpSpMkLst>
          </pc:grpChg>
          <pc:picChg chg="add mod">
            <ac:chgData name="Medhat Elmasry" userId="405e238c19f61b9e" providerId="LiveId" clId="{545A44D8-ED34-49DD-8BE0-F80C5ECC97A7}" dt="2024-05-08T19:05:26.266" v="268" actId="1076"/>
            <ac:picMkLst>
              <pc:docMk/>
              <pc:sldMasterMk cId="4044931220" sldId="2147483660"/>
              <pc:sldLayoutMk cId="548501842" sldId="2147483708"/>
              <ac:picMk id="2" creationId="{83DDC84F-8E54-24BD-2892-7ECCA78AFA9A}"/>
            </ac:picMkLst>
          </pc:picChg>
          <pc:picChg chg="del topLvl">
            <ac:chgData name="Medhat Elmasry" userId="405e238c19f61b9e" providerId="LiveId" clId="{545A44D8-ED34-49DD-8BE0-F80C5ECC97A7}" dt="2024-05-08T19:05:19.752" v="265" actId="478"/>
            <ac:picMkLst>
              <pc:docMk/>
              <pc:sldMasterMk cId="4044931220" sldId="2147483660"/>
              <pc:sldLayoutMk cId="548501842" sldId="2147483708"/>
              <ac:picMk id="11" creationId="{4E333E41-67C2-0EC8-AA6A-4AB8820C7B88}"/>
            </ac:picMkLst>
          </pc:picChg>
        </pc:sldLayoutChg>
        <pc:sldLayoutChg chg="addSp delSp modSp mod">
          <pc:chgData name="Medhat Elmasry" userId="405e238c19f61b9e" providerId="LiveId" clId="{545A44D8-ED34-49DD-8BE0-F80C5ECC97A7}" dt="2024-05-08T19:20:49.732" v="298" actId="1076"/>
          <pc:sldLayoutMkLst>
            <pc:docMk/>
            <pc:sldMasterMk cId="4044931220" sldId="2147483660"/>
            <pc:sldLayoutMk cId="728895936" sldId="2147483709"/>
          </pc:sldLayoutMkLst>
          <pc:picChg chg="add mod">
            <ac:chgData name="Medhat Elmasry" userId="405e238c19f61b9e" providerId="LiveId" clId="{545A44D8-ED34-49DD-8BE0-F80C5ECC97A7}" dt="2024-05-08T19:20:49.732" v="298" actId="1076"/>
            <ac:picMkLst>
              <pc:docMk/>
              <pc:sldMasterMk cId="4044931220" sldId="2147483660"/>
              <pc:sldLayoutMk cId="728895936" sldId="2147483709"/>
              <ac:picMk id="2" creationId="{F9C716CE-BFFA-046E-A2C4-D2C3ACF06B5F}"/>
            </ac:picMkLst>
          </pc:picChg>
          <pc:picChg chg="del">
            <ac:chgData name="Medhat Elmasry" userId="405e238c19f61b9e" providerId="LiveId" clId="{545A44D8-ED34-49DD-8BE0-F80C5ECC97A7}" dt="2024-05-08T19:20:41.621" v="295" actId="478"/>
            <ac:picMkLst>
              <pc:docMk/>
              <pc:sldMasterMk cId="4044931220" sldId="2147483660"/>
              <pc:sldLayoutMk cId="728895936" sldId="2147483709"/>
              <ac:picMk id="31" creationId="{B5B28201-FD3A-6128-008C-2B867C89ABC8}"/>
            </ac:picMkLst>
          </pc:picChg>
        </pc:sldLayoutChg>
      </pc:sldMasterChg>
    </pc:docChg>
  </pc:docChgLst>
  <pc:docChgLst>
    <pc:chgData name="Aaron Powell" userId="b9095cd2-d688-48eb-81cb-207881cdf9d0" providerId="ADAL" clId="{A25A6FD7-52BA-4C8B-9C44-BA342A8B72BA}"/>
    <pc:docChg chg="modSld">
      <pc:chgData name="Aaron Powell" userId="b9095cd2-d688-48eb-81cb-207881cdf9d0" providerId="ADAL" clId="{A25A6FD7-52BA-4C8B-9C44-BA342A8B72BA}" dt="2024-02-13T02:42:21.194" v="4" actId="729"/>
      <pc:docMkLst>
        <pc:docMk/>
      </pc:docMkLst>
      <pc:sldChg chg="mod modShow">
        <pc:chgData name="Aaron Powell" userId="b9095cd2-d688-48eb-81cb-207881cdf9d0" providerId="ADAL" clId="{A25A6FD7-52BA-4C8B-9C44-BA342A8B72BA}" dt="2024-02-12T05:25:51.862" v="3" actId="729"/>
        <pc:sldMkLst>
          <pc:docMk/>
          <pc:sldMk cId="2458549717" sldId="264"/>
        </pc:sldMkLst>
      </pc:sldChg>
      <pc:sldChg chg="mod modShow">
        <pc:chgData name="Aaron Powell" userId="b9095cd2-d688-48eb-81cb-207881cdf9d0" providerId="ADAL" clId="{A25A6FD7-52BA-4C8B-9C44-BA342A8B72BA}" dt="2024-02-13T02:42:21.194" v="4" actId="729"/>
        <pc:sldMkLst>
          <pc:docMk/>
          <pc:sldMk cId="3074581248" sldId="286"/>
        </pc:sldMkLst>
      </pc:sldChg>
      <pc:sldChg chg="mod modShow">
        <pc:chgData name="Aaron Powell" userId="b9095cd2-d688-48eb-81cb-207881cdf9d0" providerId="ADAL" clId="{A25A6FD7-52BA-4C8B-9C44-BA342A8B72BA}" dt="2024-02-13T02:42:21.194" v="4" actId="729"/>
        <pc:sldMkLst>
          <pc:docMk/>
          <pc:sldMk cId="1742411919" sldId="287"/>
        </pc:sldMkLst>
      </pc:sldChg>
      <pc:sldChg chg="modSp mod">
        <pc:chgData name="Aaron Powell" userId="b9095cd2-d688-48eb-81cb-207881cdf9d0" providerId="ADAL" clId="{A25A6FD7-52BA-4C8B-9C44-BA342A8B72BA}" dt="2024-02-12T05:24:39.138" v="2" actId="1076"/>
        <pc:sldMkLst>
          <pc:docMk/>
          <pc:sldMk cId="1976298653" sldId="2147482565"/>
        </pc:sldMkLst>
        <pc:picChg chg="mod">
          <ac:chgData name="Aaron Powell" userId="b9095cd2-d688-48eb-81cb-207881cdf9d0" providerId="ADAL" clId="{A25A6FD7-52BA-4C8B-9C44-BA342A8B72BA}" dt="2024-02-12T05:24:39.138" v="2" actId="1076"/>
          <ac:picMkLst>
            <pc:docMk/>
            <pc:sldMk cId="1976298653" sldId="2147482565"/>
            <ac:picMk id="8" creationId="{2050FBB8-0CFC-A6E6-CF2C-47CC461A1BC9}"/>
          </ac:picMkLst>
        </pc:picChg>
      </pc:sldChg>
    </pc:docChg>
  </pc:docChgLst>
  <pc:docChgLst>
    <pc:chgData name="Medhat Elmasry" userId="405e238c19f61b9e" providerId="LiveId" clId="{5D1BE297-AE0B-4566-9024-20B09097EC23}"/>
    <pc:docChg chg="undo custSel addSld modSld">
      <pc:chgData name="Medhat Elmasry" userId="405e238c19f61b9e" providerId="LiveId" clId="{5D1BE297-AE0B-4566-9024-20B09097EC23}" dt="2024-05-23T02:43:59.466" v="329" actId="113"/>
      <pc:docMkLst>
        <pc:docMk/>
      </pc:docMkLst>
      <pc:sldChg chg="modSp mod">
        <pc:chgData name="Medhat Elmasry" userId="405e238c19f61b9e" providerId="LiveId" clId="{5D1BE297-AE0B-4566-9024-20B09097EC23}" dt="2024-05-21T21:13:27.542" v="179" actId="20577"/>
        <pc:sldMkLst>
          <pc:docMk/>
          <pc:sldMk cId="3797549608" sldId="258"/>
        </pc:sldMkLst>
        <pc:spChg chg="mod">
          <ac:chgData name="Medhat Elmasry" userId="405e238c19f61b9e" providerId="LiveId" clId="{5D1BE297-AE0B-4566-9024-20B09097EC23}" dt="2024-05-21T21:13:27.542" v="179" actId="20577"/>
          <ac:spMkLst>
            <pc:docMk/>
            <pc:sldMk cId="3797549608" sldId="258"/>
            <ac:spMk id="4" creationId="{767F88DB-E69B-D332-B2A7-637FE1AFCB77}"/>
          </ac:spMkLst>
        </pc:spChg>
      </pc:sldChg>
      <pc:sldChg chg="modSp mod">
        <pc:chgData name="Medhat Elmasry" userId="405e238c19f61b9e" providerId="LiveId" clId="{5D1BE297-AE0B-4566-9024-20B09097EC23}" dt="2024-05-21T21:13:45.642" v="180"/>
        <pc:sldMkLst>
          <pc:docMk/>
          <pc:sldMk cId="2458549717" sldId="264"/>
        </pc:sldMkLst>
        <pc:spChg chg="mod">
          <ac:chgData name="Medhat Elmasry" userId="405e238c19f61b9e" providerId="LiveId" clId="{5D1BE297-AE0B-4566-9024-20B09097EC23}" dt="2024-05-21T21:13:45.642" v="180"/>
          <ac:spMkLst>
            <pc:docMk/>
            <pc:sldMk cId="2458549717" sldId="264"/>
            <ac:spMk id="3" creationId="{D17D0724-E0C6-7BE2-B5F1-3CEEE808A03E}"/>
          </ac:spMkLst>
        </pc:spChg>
      </pc:sldChg>
      <pc:sldChg chg="modSp mod">
        <pc:chgData name="Medhat Elmasry" userId="405e238c19f61b9e" providerId="LiveId" clId="{5D1BE297-AE0B-4566-9024-20B09097EC23}" dt="2024-05-21T19:01:21.493" v="170" actId="20577"/>
        <pc:sldMkLst>
          <pc:docMk/>
          <pc:sldMk cId="699730221" sldId="312"/>
        </pc:sldMkLst>
        <pc:spChg chg="mod">
          <ac:chgData name="Medhat Elmasry" userId="405e238c19f61b9e" providerId="LiveId" clId="{5D1BE297-AE0B-4566-9024-20B09097EC23}" dt="2024-05-21T19:01:21.493" v="170" actId="20577"/>
          <ac:spMkLst>
            <pc:docMk/>
            <pc:sldMk cId="699730221" sldId="312"/>
            <ac:spMk id="23" creationId="{F1CE2DD1-ED4C-9571-D20F-E1D49BA4E679}"/>
          </ac:spMkLst>
        </pc:spChg>
      </pc:sldChg>
      <pc:sldChg chg="modSp mod">
        <pc:chgData name="Medhat Elmasry" userId="405e238c19f61b9e" providerId="LiveId" clId="{5D1BE297-AE0B-4566-9024-20B09097EC23}" dt="2024-05-21T19:03:14.323" v="171" actId="20577"/>
        <pc:sldMkLst>
          <pc:docMk/>
          <pc:sldMk cId="1644626494" sldId="342"/>
        </pc:sldMkLst>
        <pc:spChg chg="mod">
          <ac:chgData name="Medhat Elmasry" userId="405e238c19f61b9e" providerId="LiveId" clId="{5D1BE297-AE0B-4566-9024-20B09097EC23}" dt="2024-05-21T19:03:14.323" v="171" actId="20577"/>
          <ac:spMkLst>
            <pc:docMk/>
            <pc:sldMk cId="1644626494" sldId="342"/>
            <ac:spMk id="18" creationId="{4EE5CCFA-2CF9-A362-D6F0-7147937F805A}"/>
          </ac:spMkLst>
        </pc:spChg>
      </pc:sldChg>
      <pc:sldChg chg="modSp mod">
        <pc:chgData name="Medhat Elmasry" userId="405e238c19f61b9e" providerId="LiveId" clId="{5D1BE297-AE0B-4566-9024-20B09097EC23}" dt="2024-05-23T02:36:01.992" v="306" actId="20577"/>
        <pc:sldMkLst>
          <pc:docMk/>
          <pc:sldMk cId="2901593713" sldId="356"/>
        </pc:sldMkLst>
        <pc:spChg chg="mod">
          <ac:chgData name="Medhat Elmasry" userId="405e238c19f61b9e" providerId="LiveId" clId="{5D1BE297-AE0B-4566-9024-20B09097EC23}" dt="2024-05-23T02:36:01.992" v="306" actId="20577"/>
          <ac:spMkLst>
            <pc:docMk/>
            <pc:sldMk cId="2901593713" sldId="356"/>
            <ac:spMk id="5" creationId="{B48D6E2C-DC61-B5CC-B0E7-D6B8B3142ECA}"/>
          </ac:spMkLst>
        </pc:spChg>
      </pc:sldChg>
      <pc:sldChg chg="modSp mod modNotesTx">
        <pc:chgData name="Medhat Elmasry" userId="405e238c19f61b9e" providerId="LiveId" clId="{5D1BE297-AE0B-4566-9024-20B09097EC23}" dt="2024-05-14T19:24:58.931" v="162" actId="13926"/>
        <pc:sldMkLst>
          <pc:docMk/>
          <pc:sldMk cId="2190435447" sldId="2147480137"/>
        </pc:sldMkLst>
        <pc:spChg chg="mod">
          <ac:chgData name="Medhat Elmasry" userId="405e238c19f61b9e" providerId="LiveId" clId="{5D1BE297-AE0B-4566-9024-20B09097EC23}" dt="2024-05-14T19:24:58.931" v="162" actId="13926"/>
          <ac:spMkLst>
            <pc:docMk/>
            <pc:sldMk cId="2190435447" sldId="2147480137"/>
            <ac:spMk id="27" creationId="{CFEF3C1C-9538-6DB5-2A76-8C114A5912E3}"/>
          </ac:spMkLst>
        </pc:spChg>
      </pc:sldChg>
      <pc:sldChg chg="modNotesTx">
        <pc:chgData name="Medhat Elmasry" userId="405e238c19f61b9e" providerId="LiveId" clId="{5D1BE297-AE0B-4566-9024-20B09097EC23}" dt="2024-05-23T02:43:59.466" v="329" actId="113"/>
        <pc:sldMkLst>
          <pc:docMk/>
          <pc:sldMk cId="3304485119" sldId="2147480203"/>
        </pc:sldMkLst>
      </pc:sldChg>
      <pc:sldChg chg="addSp modSp mod modNotesTx">
        <pc:chgData name="Medhat Elmasry" userId="405e238c19f61b9e" providerId="LiveId" clId="{5D1BE297-AE0B-4566-9024-20B09097EC23}" dt="2024-05-23T02:43:30.271" v="327" actId="20577"/>
        <pc:sldMkLst>
          <pc:docMk/>
          <pc:sldMk cId="3274793516" sldId="2147480204"/>
        </pc:sldMkLst>
        <pc:spChg chg="mod">
          <ac:chgData name="Medhat Elmasry" userId="405e238c19f61b9e" providerId="LiveId" clId="{5D1BE297-AE0B-4566-9024-20B09097EC23}" dt="2024-05-21T19:03:36.743" v="172" actId="20577"/>
          <ac:spMkLst>
            <pc:docMk/>
            <pc:sldMk cId="3274793516" sldId="2147480204"/>
            <ac:spMk id="3" creationId="{8BA1C0C7-6052-8074-9A87-A12E9AF83FC1}"/>
          </ac:spMkLst>
        </pc:spChg>
        <pc:picChg chg="mod">
          <ac:chgData name="Medhat Elmasry" userId="405e238c19f61b9e" providerId="LiveId" clId="{5D1BE297-AE0B-4566-9024-20B09097EC23}" dt="2024-05-14T19:00:42.160" v="142" actId="1038"/>
          <ac:picMkLst>
            <pc:docMk/>
            <pc:sldMk cId="3274793516" sldId="2147480204"/>
            <ac:picMk id="7170" creationId="{6387B0F6-A5C8-F60B-D2AC-D63D746D34FC}"/>
          </ac:picMkLst>
        </pc:picChg>
        <pc:cxnChg chg="add mod">
          <ac:chgData name="Medhat Elmasry" userId="405e238c19f61b9e" providerId="LiveId" clId="{5D1BE297-AE0B-4566-9024-20B09097EC23}" dt="2024-05-14T19:00:31.397" v="135" actId="1036"/>
          <ac:cxnSpMkLst>
            <pc:docMk/>
            <pc:sldMk cId="3274793516" sldId="2147480204"/>
            <ac:cxnSpMk id="4" creationId="{00358E5D-82F3-F47F-4C29-934D1E231109}"/>
          </ac:cxnSpMkLst>
        </pc:cxnChg>
        <pc:cxnChg chg="add mod">
          <ac:chgData name="Medhat Elmasry" userId="405e238c19f61b9e" providerId="LiveId" clId="{5D1BE297-AE0B-4566-9024-20B09097EC23}" dt="2024-05-14T19:00:28.188" v="131" actId="1036"/>
          <ac:cxnSpMkLst>
            <pc:docMk/>
            <pc:sldMk cId="3274793516" sldId="2147480204"/>
            <ac:cxnSpMk id="12" creationId="{E8EA3129-E35D-81C5-2C25-5A520CEF65C1}"/>
          </ac:cxnSpMkLst>
        </pc:cxnChg>
        <pc:cxnChg chg="add mod">
          <ac:chgData name="Medhat Elmasry" userId="405e238c19f61b9e" providerId="LiveId" clId="{5D1BE297-AE0B-4566-9024-20B09097EC23}" dt="2024-05-14T18:57:23.050" v="45" actId="1076"/>
          <ac:cxnSpMkLst>
            <pc:docMk/>
            <pc:sldMk cId="3274793516" sldId="2147480204"/>
            <ac:cxnSpMk id="13" creationId="{9E0ADD65-EFED-105C-2EB4-C6C80BB80279}"/>
          </ac:cxnSpMkLst>
        </pc:cxnChg>
        <pc:cxnChg chg="add mod">
          <ac:chgData name="Medhat Elmasry" userId="405e238c19f61b9e" providerId="LiveId" clId="{5D1BE297-AE0B-4566-9024-20B09097EC23}" dt="2024-05-14T18:58:01.508" v="53" actId="1076"/>
          <ac:cxnSpMkLst>
            <pc:docMk/>
            <pc:sldMk cId="3274793516" sldId="2147480204"/>
            <ac:cxnSpMk id="25" creationId="{F5B1CF26-3C7C-BE1D-E7A6-67CD9A8445A9}"/>
          </ac:cxnSpMkLst>
        </pc:cxnChg>
        <pc:cxnChg chg="add mod">
          <ac:chgData name="Medhat Elmasry" userId="405e238c19f61b9e" providerId="LiveId" clId="{5D1BE297-AE0B-4566-9024-20B09097EC23}" dt="2024-05-14T18:58:11.929" v="56" actId="14100"/>
          <ac:cxnSpMkLst>
            <pc:docMk/>
            <pc:sldMk cId="3274793516" sldId="2147480204"/>
            <ac:cxnSpMk id="26" creationId="{3A030C96-9BE1-1047-28B1-2F7CF13288F3}"/>
          </ac:cxnSpMkLst>
        </pc:cxnChg>
        <pc:cxnChg chg="add mod">
          <ac:chgData name="Medhat Elmasry" userId="405e238c19f61b9e" providerId="LiveId" clId="{5D1BE297-AE0B-4566-9024-20B09097EC23}" dt="2024-05-14T18:58:33.128" v="63" actId="1036"/>
          <ac:cxnSpMkLst>
            <pc:docMk/>
            <pc:sldMk cId="3274793516" sldId="2147480204"/>
            <ac:cxnSpMk id="29" creationId="{F45A1B42-899C-6DB1-5C26-DB022AA5D9D1}"/>
          </ac:cxnSpMkLst>
        </pc:cxnChg>
        <pc:cxnChg chg="add mod">
          <ac:chgData name="Medhat Elmasry" userId="405e238c19f61b9e" providerId="LiveId" clId="{5D1BE297-AE0B-4566-9024-20B09097EC23}" dt="2024-05-14T18:58:39.056" v="65" actId="1076"/>
          <ac:cxnSpMkLst>
            <pc:docMk/>
            <pc:sldMk cId="3274793516" sldId="2147480204"/>
            <ac:cxnSpMk id="30" creationId="{A3E8D0C3-BB2A-056F-B6F2-CDA2F03C648E}"/>
          </ac:cxnSpMkLst>
        </pc:cxnChg>
      </pc:sldChg>
      <pc:sldChg chg="modSp mod">
        <pc:chgData name="Medhat Elmasry" userId="405e238c19f61b9e" providerId="LiveId" clId="{5D1BE297-AE0B-4566-9024-20B09097EC23}" dt="2024-05-21T21:10:30.152" v="178" actId="20577"/>
        <pc:sldMkLst>
          <pc:docMk/>
          <pc:sldMk cId="405538371" sldId="2147480774"/>
        </pc:sldMkLst>
        <pc:spChg chg="mod">
          <ac:chgData name="Medhat Elmasry" userId="405e238c19f61b9e" providerId="LiveId" clId="{5D1BE297-AE0B-4566-9024-20B09097EC23}" dt="2024-05-21T21:10:30.152" v="178" actId="20577"/>
          <ac:spMkLst>
            <pc:docMk/>
            <pc:sldMk cId="405538371" sldId="2147480774"/>
            <ac:spMk id="3" creationId="{9CF00C71-09A4-7F21-93C2-652B89DF82A8}"/>
          </ac:spMkLst>
        </pc:spChg>
      </pc:sldChg>
      <pc:sldChg chg="addSp modSp mod">
        <pc:chgData name="Medhat Elmasry" userId="405e238c19f61b9e" providerId="LiveId" clId="{5D1BE297-AE0B-4566-9024-20B09097EC23}" dt="2024-05-22T23:30:37.294" v="240" actId="1076"/>
        <pc:sldMkLst>
          <pc:docMk/>
          <pc:sldMk cId="965636143" sldId="2147482551"/>
        </pc:sldMkLst>
        <pc:spChg chg="add mod">
          <ac:chgData name="Medhat Elmasry" userId="405e238c19f61b9e" providerId="LiveId" clId="{5D1BE297-AE0B-4566-9024-20B09097EC23}" dt="2024-05-22T23:30:37.294" v="240" actId="1076"/>
          <ac:spMkLst>
            <pc:docMk/>
            <pc:sldMk cId="965636143" sldId="2147482551"/>
            <ac:spMk id="3" creationId="{C296BF58-0840-493D-876B-16DB30621C98}"/>
          </ac:spMkLst>
        </pc:spChg>
      </pc:sldChg>
      <pc:sldChg chg="addSp modSp mod">
        <pc:chgData name="Medhat Elmasry" userId="405e238c19f61b9e" providerId="LiveId" clId="{5D1BE297-AE0B-4566-9024-20B09097EC23}" dt="2024-05-22T23:07:40.399" v="237" actId="1076"/>
        <pc:sldMkLst>
          <pc:docMk/>
          <pc:sldMk cId="1016308931" sldId="2147482552"/>
        </pc:sldMkLst>
        <pc:spChg chg="add mod">
          <ac:chgData name="Medhat Elmasry" userId="405e238c19f61b9e" providerId="LiveId" clId="{5D1BE297-AE0B-4566-9024-20B09097EC23}" dt="2024-05-22T23:07:40.399" v="237" actId="1076"/>
          <ac:spMkLst>
            <pc:docMk/>
            <pc:sldMk cId="1016308931" sldId="2147482552"/>
            <ac:spMk id="3" creationId="{B04CED7C-0570-6334-1BC1-4346E2A98E3C}"/>
          </ac:spMkLst>
        </pc:spChg>
      </pc:sldChg>
      <pc:sldChg chg="addSp modSp mod">
        <pc:chgData name="Medhat Elmasry" userId="405e238c19f61b9e" providerId="LiveId" clId="{5D1BE297-AE0B-4566-9024-20B09097EC23}" dt="2024-05-22T23:33:49.314" v="293" actId="1076"/>
        <pc:sldMkLst>
          <pc:docMk/>
          <pc:sldMk cId="1549171686" sldId="2147482554"/>
        </pc:sldMkLst>
        <pc:spChg chg="add mod">
          <ac:chgData name="Medhat Elmasry" userId="405e238c19f61b9e" providerId="LiveId" clId="{5D1BE297-AE0B-4566-9024-20B09097EC23}" dt="2024-05-22T23:33:49.314" v="293" actId="1076"/>
          <ac:spMkLst>
            <pc:docMk/>
            <pc:sldMk cId="1549171686" sldId="2147482554"/>
            <ac:spMk id="3" creationId="{F521B24F-6FCF-251D-BFE2-E9FF2201C45C}"/>
          </ac:spMkLst>
        </pc:spChg>
      </pc:sldChg>
      <pc:sldChg chg="addSp modSp mod">
        <pc:chgData name="Medhat Elmasry" userId="405e238c19f61b9e" providerId="LiveId" clId="{5D1BE297-AE0B-4566-9024-20B09097EC23}" dt="2024-05-22T23:35:03.259" v="305" actId="1076"/>
        <pc:sldMkLst>
          <pc:docMk/>
          <pc:sldMk cId="717442461" sldId="2147482564"/>
        </pc:sldMkLst>
        <pc:spChg chg="mod">
          <ac:chgData name="Medhat Elmasry" userId="405e238c19f61b9e" providerId="LiveId" clId="{5D1BE297-AE0B-4566-9024-20B09097EC23}" dt="2024-05-22T23:34:36.154" v="303" actId="20577"/>
          <ac:spMkLst>
            <pc:docMk/>
            <pc:sldMk cId="717442461" sldId="2147482564"/>
            <ac:spMk id="2" creationId="{82C982BE-7DA0-935C-9609-541084884020}"/>
          </ac:spMkLst>
        </pc:spChg>
        <pc:spChg chg="add mod">
          <ac:chgData name="Medhat Elmasry" userId="405e238c19f61b9e" providerId="LiveId" clId="{5D1BE297-AE0B-4566-9024-20B09097EC23}" dt="2024-05-22T23:35:03.259" v="305" actId="1076"/>
          <ac:spMkLst>
            <pc:docMk/>
            <pc:sldMk cId="717442461" sldId="2147482564"/>
            <ac:spMk id="3" creationId="{3F9604D6-06CD-5621-4C3F-88391B2C5540}"/>
          </ac:spMkLst>
        </pc:spChg>
      </pc:sldChg>
      <pc:sldChg chg="addSp modSp mod">
        <pc:chgData name="Medhat Elmasry" userId="405e238c19f61b9e" providerId="LiveId" clId="{5D1BE297-AE0B-4566-9024-20B09097EC23}" dt="2024-05-21T21:18:22.743" v="234" actId="1076"/>
        <pc:sldMkLst>
          <pc:docMk/>
          <pc:sldMk cId="4117035275" sldId="2147482566"/>
        </pc:sldMkLst>
        <pc:spChg chg="add mod">
          <ac:chgData name="Medhat Elmasry" userId="405e238c19f61b9e" providerId="LiveId" clId="{5D1BE297-AE0B-4566-9024-20B09097EC23}" dt="2024-05-21T21:18:22.743" v="234" actId="1076"/>
          <ac:spMkLst>
            <pc:docMk/>
            <pc:sldMk cId="4117035275" sldId="2147482566"/>
            <ac:spMk id="2" creationId="{598E0A57-838B-9237-146D-7222EEFC2541}"/>
          </ac:spMkLst>
        </pc:spChg>
        <pc:spChg chg="mod">
          <ac:chgData name="Medhat Elmasry" userId="405e238c19f61b9e" providerId="LiveId" clId="{5D1BE297-AE0B-4566-9024-20B09097EC23}" dt="2024-05-21T21:18:19.406" v="233" actId="1076"/>
          <ac:spMkLst>
            <pc:docMk/>
            <pc:sldMk cId="4117035275" sldId="2147482566"/>
            <ac:spMk id="3" creationId="{7475A744-64B0-9A50-8079-F82E3B6CBDE6}"/>
          </ac:spMkLst>
        </pc:spChg>
        <pc:spChg chg="mod">
          <ac:chgData name="Medhat Elmasry" userId="405e238c19f61b9e" providerId="LiveId" clId="{5D1BE297-AE0B-4566-9024-20B09097EC23}" dt="2024-05-21T21:18:19.406" v="233" actId="1076"/>
          <ac:spMkLst>
            <pc:docMk/>
            <pc:sldMk cId="4117035275" sldId="2147482566"/>
            <ac:spMk id="4" creationId="{7ECE75D5-0E5F-C050-CE50-F6791E2A42F5}"/>
          </ac:spMkLst>
        </pc:spChg>
        <pc:spChg chg="mod">
          <ac:chgData name="Medhat Elmasry" userId="405e238c19f61b9e" providerId="LiveId" clId="{5D1BE297-AE0B-4566-9024-20B09097EC23}" dt="2024-05-21T21:18:19.406" v="233" actId="1076"/>
          <ac:spMkLst>
            <pc:docMk/>
            <pc:sldMk cId="4117035275" sldId="2147482566"/>
            <ac:spMk id="5" creationId="{B31981BC-7021-2BE6-B825-D24A5D27C4A9}"/>
          </ac:spMkLst>
        </pc:spChg>
        <pc:spChg chg="mod">
          <ac:chgData name="Medhat Elmasry" userId="405e238c19f61b9e" providerId="LiveId" clId="{5D1BE297-AE0B-4566-9024-20B09097EC23}" dt="2024-05-21T21:18:19.406" v="233" actId="1076"/>
          <ac:spMkLst>
            <pc:docMk/>
            <pc:sldMk cId="4117035275" sldId="2147482566"/>
            <ac:spMk id="6" creationId="{ECCDAD9E-FABE-C3FE-6AC6-16F6346C4607}"/>
          </ac:spMkLst>
        </pc:spChg>
      </pc:sldChg>
      <pc:sldChg chg="addSp delSp modSp add mod modNotesTx">
        <pc:chgData name="Medhat Elmasry" userId="405e238c19f61b9e" providerId="LiveId" clId="{5D1BE297-AE0B-4566-9024-20B09097EC23}" dt="2024-05-22T23:33:20.577" v="273" actId="1076"/>
        <pc:sldMkLst>
          <pc:docMk/>
          <pc:sldMk cId="2480090549" sldId="2147482567"/>
        </pc:sldMkLst>
        <pc:spChg chg="mod">
          <ac:chgData name="Medhat Elmasry" userId="405e238c19f61b9e" providerId="LiveId" clId="{5D1BE297-AE0B-4566-9024-20B09097EC23}" dt="2024-05-22T23:31:37.755" v="260" actId="20577"/>
          <ac:spMkLst>
            <pc:docMk/>
            <pc:sldMk cId="2480090549" sldId="2147482567"/>
            <ac:spMk id="2" creationId="{78F4BB40-721D-C333-6D99-DD61848196A9}"/>
          </ac:spMkLst>
        </pc:spChg>
        <pc:spChg chg="add del mod">
          <ac:chgData name="Medhat Elmasry" userId="405e238c19f61b9e" providerId="LiveId" clId="{5D1BE297-AE0B-4566-9024-20B09097EC23}" dt="2024-05-22T23:33:07.823" v="270" actId="478"/>
          <ac:spMkLst>
            <pc:docMk/>
            <pc:sldMk cId="2480090549" sldId="2147482567"/>
            <ac:spMk id="4" creationId="{FFFFCB96-AF50-5743-A3B7-304FCB442B91}"/>
          </ac:spMkLst>
        </pc:spChg>
        <pc:spChg chg="add mod">
          <ac:chgData name="Medhat Elmasry" userId="405e238c19f61b9e" providerId="LiveId" clId="{5D1BE297-AE0B-4566-9024-20B09097EC23}" dt="2024-05-22T23:33:20.577" v="273" actId="1076"/>
          <ac:spMkLst>
            <pc:docMk/>
            <pc:sldMk cId="2480090549" sldId="2147482567"/>
            <ac:spMk id="5" creationId="{3532BEBC-1F8B-4960-00D3-234C84CBCA7A}"/>
          </ac:spMkLst>
        </pc:spChg>
      </pc:sldChg>
    </pc:docChg>
  </pc:docChgLst>
  <pc:docChgLst>
    <pc:chgData name="Medhat Elmasry" userId="405e238c19f61b9e" providerId="LiveId" clId="{1C500083-4C39-5340-9BD0-0F451E52D5E1}"/>
    <pc:docChg chg="undo custSel modSld sldOrd modMainMaster modSection">
      <pc:chgData name="Medhat Elmasry" userId="405e238c19f61b9e" providerId="LiveId" clId="{1C500083-4C39-5340-9BD0-0F451E52D5E1}" dt="2024-05-23T17:43:43.875" v="1005" actId="20577"/>
      <pc:docMkLst>
        <pc:docMk/>
      </pc:docMkLst>
      <pc:sldChg chg="addSp modSp mod setBg modAnim">
        <pc:chgData name="Medhat Elmasry" userId="405e238c19f61b9e" providerId="LiveId" clId="{1C500083-4C39-5340-9BD0-0F451E52D5E1}" dt="2024-05-22T18:31:04.345" v="168" actId="1076"/>
        <pc:sldMkLst>
          <pc:docMk/>
          <pc:sldMk cId="807234592" sldId="256"/>
        </pc:sldMkLst>
        <pc:spChg chg="mod">
          <ac:chgData name="Medhat Elmasry" userId="405e238c19f61b9e" providerId="LiveId" clId="{1C500083-4C39-5340-9BD0-0F451E52D5E1}" dt="2024-05-22T18:30:31.670" v="161" actId="20577"/>
          <ac:spMkLst>
            <pc:docMk/>
            <pc:sldMk cId="807234592" sldId="256"/>
            <ac:spMk id="2" creationId="{5BEE3884-41A9-D90B-5CF9-3A5ED93E3696}"/>
          </ac:spMkLst>
        </pc:spChg>
        <pc:spChg chg="mod">
          <ac:chgData name="Medhat Elmasry" userId="405e238c19f61b9e" providerId="LiveId" clId="{1C500083-4C39-5340-9BD0-0F451E52D5E1}" dt="2024-05-22T18:31:04.345" v="168" actId="1076"/>
          <ac:spMkLst>
            <pc:docMk/>
            <pc:sldMk cId="807234592" sldId="256"/>
            <ac:spMk id="7" creationId="{67AAB836-91BE-EC01-CE89-35E18EAE56AB}"/>
          </ac:spMkLst>
        </pc:spChg>
        <pc:picChg chg="add mod">
          <ac:chgData name="Medhat Elmasry" userId="405e238c19f61b9e" providerId="LiveId" clId="{1C500083-4C39-5340-9BD0-0F451E52D5E1}" dt="2024-05-22T18:29:57.775" v="151" actId="14100"/>
          <ac:picMkLst>
            <pc:docMk/>
            <pc:sldMk cId="807234592" sldId="256"/>
            <ac:picMk id="3" creationId="{6C220F8C-D2D9-3E0D-A5B9-32C335D9CC8F}"/>
          </ac:picMkLst>
        </pc:picChg>
        <pc:picChg chg="add mod">
          <ac:chgData name="Medhat Elmasry" userId="405e238c19f61b9e" providerId="LiveId" clId="{1C500083-4C39-5340-9BD0-0F451E52D5E1}" dt="2024-05-22T18:30:58.247" v="166" actId="14100"/>
          <ac:picMkLst>
            <pc:docMk/>
            <pc:sldMk cId="807234592" sldId="256"/>
            <ac:picMk id="4" creationId="{0F05503A-C23E-C064-1BA5-CF9723BAD8D7}"/>
          </ac:picMkLst>
        </pc:picChg>
      </pc:sldChg>
      <pc:sldChg chg="mod modShow">
        <pc:chgData name="Medhat Elmasry" userId="405e238c19f61b9e" providerId="LiveId" clId="{1C500083-4C39-5340-9BD0-0F451E52D5E1}" dt="2024-05-22T17:23:32.925" v="0" actId="729"/>
        <pc:sldMkLst>
          <pc:docMk/>
          <pc:sldMk cId="1747975922" sldId="257"/>
        </pc:sldMkLst>
      </pc:sldChg>
      <pc:sldChg chg="modSp mod modNotesTx">
        <pc:chgData name="Medhat Elmasry" userId="405e238c19f61b9e" providerId="LiveId" clId="{1C500083-4C39-5340-9BD0-0F451E52D5E1}" dt="2024-05-22T17:25:52.570" v="6"/>
        <pc:sldMkLst>
          <pc:docMk/>
          <pc:sldMk cId="3797549608" sldId="258"/>
        </pc:sldMkLst>
        <pc:spChg chg="mod">
          <ac:chgData name="Medhat Elmasry" userId="405e238c19f61b9e" providerId="LiveId" clId="{1C500083-4C39-5340-9BD0-0F451E52D5E1}" dt="2024-05-22T17:25:16.795" v="3" actId="20577"/>
          <ac:spMkLst>
            <pc:docMk/>
            <pc:sldMk cId="3797549608" sldId="258"/>
            <ac:spMk id="4" creationId="{767F88DB-E69B-D332-B2A7-637FE1AFCB77}"/>
          </ac:spMkLst>
        </pc:spChg>
      </pc:sldChg>
      <pc:sldChg chg="modNotesTx">
        <pc:chgData name="Medhat Elmasry" userId="405e238c19f61b9e" providerId="LiveId" clId="{1C500083-4C39-5340-9BD0-0F451E52D5E1}" dt="2024-05-22T17:24:37.954" v="2" actId="33524"/>
        <pc:sldMkLst>
          <pc:docMk/>
          <pc:sldMk cId="1502166914" sldId="269"/>
        </pc:sldMkLst>
      </pc:sldChg>
      <pc:sldChg chg="modSp mod">
        <pc:chgData name="Medhat Elmasry" userId="405e238c19f61b9e" providerId="LiveId" clId="{1C500083-4C39-5340-9BD0-0F451E52D5E1}" dt="2024-05-23T17:36:15.644" v="690" actId="20577"/>
        <pc:sldMkLst>
          <pc:docMk/>
          <pc:sldMk cId="1894935202" sldId="270"/>
        </pc:sldMkLst>
        <pc:spChg chg="mod">
          <ac:chgData name="Medhat Elmasry" userId="405e238c19f61b9e" providerId="LiveId" clId="{1C500083-4C39-5340-9BD0-0F451E52D5E1}" dt="2024-05-23T17:36:15.644" v="690" actId="20577"/>
          <ac:spMkLst>
            <pc:docMk/>
            <pc:sldMk cId="1894935202" sldId="270"/>
            <ac:spMk id="28" creationId="{27AE5D05-1358-1874-35B4-8866F7A7FAEA}"/>
          </ac:spMkLst>
        </pc:spChg>
      </pc:sldChg>
      <pc:sldChg chg="modSp mod modNotesTx">
        <pc:chgData name="Medhat Elmasry" userId="405e238c19f61b9e" providerId="LiveId" clId="{1C500083-4C39-5340-9BD0-0F451E52D5E1}" dt="2024-05-23T17:10:27.615" v="207" actId="20577"/>
        <pc:sldMkLst>
          <pc:docMk/>
          <pc:sldMk cId="1543294593" sldId="273"/>
        </pc:sldMkLst>
        <pc:spChg chg="mod">
          <ac:chgData name="Medhat Elmasry" userId="405e238c19f61b9e" providerId="LiveId" clId="{1C500083-4C39-5340-9BD0-0F451E52D5E1}" dt="2024-05-23T17:10:27.615" v="207" actId="20577"/>
          <ac:spMkLst>
            <pc:docMk/>
            <pc:sldMk cId="1543294593" sldId="273"/>
            <ac:spMk id="2" creationId="{DEE49BDF-FE9E-70A0-59EA-73FA0A5702FC}"/>
          </ac:spMkLst>
        </pc:spChg>
      </pc:sldChg>
      <pc:sldChg chg="modNotesTx">
        <pc:chgData name="Medhat Elmasry" userId="405e238c19f61b9e" providerId="LiveId" clId="{1C500083-4C39-5340-9BD0-0F451E52D5E1}" dt="2024-05-23T17:00:05.760" v="183" actId="20577"/>
        <pc:sldMkLst>
          <pc:docMk/>
          <pc:sldMk cId="3074581248" sldId="286"/>
        </pc:sldMkLst>
      </pc:sldChg>
      <pc:sldChg chg="modNotesTx">
        <pc:chgData name="Medhat Elmasry" userId="405e238c19f61b9e" providerId="LiveId" clId="{1C500083-4C39-5340-9BD0-0F451E52D5E1}" dt="2024-05-22T17:35:47.180" v="32" actId="33524"/>
        <pc:sldMkLst>
          <pc:docMk/>
          <pc:sldMk cId="1742411919" sldId="287"/>
        </pc:sldMkLst>
      </pc:sldChg>
      <pc:sldChg chg="mod modShow modNotesTx">
        <pc:chgData name="Medhat Elmasry" userId="405e238c19f61b9e" providerId="LiveId" clId="{1C500083-4C39-5340-9BD0-0F451E52D5E1}" dt="2024-05-22T18:14:16.951" v="77" actId="729"/>
        <pc:sldMkLst>
          <pc:docMk/>
          <pc:sldMk cId="4102675219" sldId="288"/>
        </pc:sldMkLst>
      </pc:sldChg>
      <pc:sldChg chg="modSp mod">
        <pc:chgData name="Medhat Elmasry" userId="405e238c19f61b9e" providerId="LiveId" clId="{1C500083-4C39-5340-9BD0-0F451E52D5E1}" dt="2024-05-22T18:22:39.398" v="120"/>
        <pc:sldMkLst>
          <pc:docMk/>
          <pc:sldMk cId="1831392363" sldId="297"/>
        </pc:sldMkLst>
        <pc:spChg chg="mod">
          <ac:chgData name="Medhat Elmasry" userId="405e238c19f61b9e" providerId="LiveId" clId="{1C500083-4C39-5340-9BD0-0F451E52D5E1}" dt="2024-05-22T18:22:39.398" v="120"/>
          <ac:spMkLst>
            <pc:docMk/>
            <pc:sldMk cId="1831392363" sldId="297"/>
            <ac:spMk id="2" creationId="{F8D8F55B-84DE-ECD9-F888-101B51BD3E70}"/>
          </ac:spMkLst>
        </pc:spChg>
      </pc:sldChg>
      <pc:sldChg chg="modNotesTx">
        <pc:chgData name="Medhat Elmasry" userId="405e238c19f61b9e" providerId="LiveId" clId="{1C500083-4C39-5340-9BD0-0F451E52D5E1}" dt="2024-05-23T17:02:47.049" v="185" actId="20577"/>
        <pc:sldMkLst>
          <pc:docMk/>
          <pc:sldMk cId="2603734590" sldId="313"/>
        </pc:sldMkLst>
      </pc:sldChg>
      <pc:sldChg chg="modNotesTx">
        <pc:chgData name="Medhat Elmasry" userId="405e238c19f61b9e" providerId="LiveId" clId="{1C500083-4C39-5340-9BD0-0F451E52D5E1}" dt="2024-05-22T17:30:59.198" v="13" actId="20577"/>
        <pc:sldMkLst>
          <pc:docMk/>
          <pc:sldMk cId="2901593713" sldId="356"/>
        </pc:sldMkLst>
      </pc:sldChg>
      <pc:sldChg chg="modNotesTx">
        <pc:chgData name="Medhat Elmasry" userId="405e238c19f61b9e" providerId="LiveId" clId="{1C500083-4C39-5340-9BD0-0F451E52D5E1}" dt="2024-05-23T17:09:04.035" v="191" actId="113"/>
        <pc:sldMkLst>
          <pc:docMk/>
          <pc:sldMk cId="2190435447" sldId="2147480137"/>
        </pc:sldMkLst>
      </pc:sldChg>
      <pc:sldChg chg="modNotesTx">
        <pc:chgData name="Medhat Elmasry" userId="405e238c19f61b9e" providerId="LiveId" clId="{1C500083-4C39-5340-9BD0-0F451E52D5E1}" dt="2024-05-23T16:58:23.984" v="179" actId="20577"/>
        <pc:sldMkLst>
          <pc:docMk/>
          <pc:sldMk cId="3304485119" sldId="2147480203"/>
        </pc:sldMkLst>
      </pc:sldChg>
      <pc:sldChg chg="addSp delSp modSp mod modNotesTx">
        <pc:chgData name="Medhat Elmasry" userId="405e238c19f61b9e" providerId="LiveId" clId="{1C500083-4C39-5340-9BD0-0F451E52D5E1}" dt="2024-05-22T17:32:31.420" v="22"/>
        <pc:sldMkLst>
          <pc:docMk/>
          <pc:sldMk cId="3274793516" sldId="2147480204"/>
        </pc:sldMkLst>
        <pc:spChg chg="add del mod">
          <ac:chgData name="Medhat Elmasry" userId="405e238c19f61b9e" providerId="LiveId" clId="{1C500083-4C39-5340-9BD0-0F451E52D5E1}" dt="2024-05-22T17:32:16.820" v="17"/>
          <ac:spMkLst>
            <pc:docMk/>
            <pc:sldMk cId="3274793516" sldId="2147480204"/>
            <ac:spMk id="2" creationId="{2006B09C-B260-22CF-726D-6EAC8F1A5EA5}"/>
          </ac:spMkLst>
        </pc:spChg>
        <pc:spChg chg="add del mod">
          <ac:chgData name="Medhat Elmasry" userId="405e238c19f61b9e" providerId="LiveId" clId="{1C500083-4C39-5340-9BD0-0F451E52D5E1}" dt="2024-05-22T17:32:28.283" v="20" actId="478"/>
          <ac:spMkLst>
            <pc:docMk/>
            <pc:sldMk cId="3274793516" sldId="2147480204"/>
            <ac:spMk id="6" creationId="{C6D3F678-C63D-613E-C9EC-1011DC09C5F5}"/>
          </ac:spMkLst>
        </pc:spChg>
        <pc:spChg chg="add del mod">
          <ac:chgData name="Medhat Elmasry" userId="405e238c19f61b9e" providerId="LiveId" clId="{1C500083-4C39-5340-9BD0-0F451E52D5E1}" dt="2024-05-22T17:32:31.420" v="22"/>
          <ac:spMkLst>
            <pc:docMk/>
            <pc:sldMk cId="3274793516" sldId="2147480204"/>
            <ac:spMk id="7" creationId="{7062D59A-DEB9-BA64-9A40-5CA7EAA142CF}"/>
          </ac:spMkLst>
        </pc:spChg>
      </pc:sldChg>
      <pc:sldChg chg="modNotesTx">
        <pc:chgData name="Medhat Elmasry" userId="405e238c19f61b9e" providerId="LiveId" clId="{1C500083-4C39-5340-9BD0-0F451E52D5E1}" dt="2024-05-23T17:43:43.875" v="1005" actId="20577"/>
        <pc:sldMkLst>
          <pc:docMk/>
          <pc:sldMk cId="405538371" sldId="2147480774"/>
        </pc:sldMkLst>
      </pc:sldChg>
      <pc:sldChg chg="modSp modNotesTx">
        <pc:chgData name="Medhat Elmasry" userId="405e238c19f61b9e" providerId="LiveId" clId="{1C500083-4C39-5340-9BD0-0F451E52D5E1}" dt="2024-05-23T17:26:16.534" v="460" actId="113"/>
        <pc:sldMkLst>
          <pc:docMk/>
          <pc:sldMk cId="4137209637" sldId="2147480785"/>
        </pc:sldMkLst>
        <pc:spChg chg="mod">
          <ac:chgData name="Medhat Elmasry" userId="405e238c19f61b9e" providerId="LiveId" clId="{1C500083-4C39-5340-9BD0-0F451E52D5E1}" dt="2024-05-23T17:26:16.534" v="460" actId="113"/>
          <ac:spMkLst>
            <pc:docMk/>
            <pc:sldMk cId="4137209637" sldId="2147480785"/>
            <ac:spMk id="14" creationId="{0108A786-B6F4-B951-A818-BDEB49429EC6}"/>
          </ac:spMkLst>
        </pc:spChg>
      </pc:sldChg>
      <pc:sldChg chg="modNotesTx">
        <pc:chgData name="Medhat Elmasry" userId="405e238c19f61b9e" providerId="LiveId" clId="{1C500083-4C39-5340-9BD0-0F451E52D5E1}" dt="2024-05-23T17:41:56.263" v="1001" actId="20577"/>
        <pc:sldMkLst>
          <pc:docMk/>
          <pc:sldMk cId="758517373" sldId="2147482230"/>
        </pc:sldMkLst>
      </pc:sldChg>
      <pc:sldChg chg="modNotesTx">
        <pc:chgData name="Medhat Elmasry" userId="405e238c19f61b9e" providerId="LiveId" clId="{1C500083-4C39-5340-9BD0-0F451E52D5E1}" dt="2024-05-22T18:19:57.336" v="116" actId="33524"/>
        <pc:sldMkLst>
          <pc:docMk/>
          <pc:sldMk cId="1142779283" sldId="2147482231"/>
        </pc:sldMkLst>
      </pc:sldChg>
      <pc:sldChg chg="modSp mod modNotesTx">
        <pc:chgData name="Medhat Elmasry" userId="405e238c19f61b9e" providerId="LiveId" clId="{1C500083-4C39-5340-9BD0-0F451E52D5E1}" dt="2024-05-23T17:03:59.441" v="189" actId="20577"/>
        <pc:sldMkLst>
          <pc:docMk/>
          <pc:sldMk cId="3564632619" sldId="2147482549"/>
        </pc:sldMkLst>
        <pc:spChg chg="mod">
          <ac:chgData name="Medhat Elmasry" userId="405e238c19f61b9e" providerId="LiveId" clId="{1C500083-4C39-5340-9BD0-0F451E52D5E1}" dt="2024-05-22T17:38:53.916" v="33" actId="1036"/>
          <ac:spMkLst>
            <pc:docMk/>
            <pc:sldMk cId="3564632619" sldId="2147482549"/>
            <ac:spMk id="2" creationId="{C0179E6A-CE8C-0331-3EA6-538F60900103}"/>
          </ac:spMkLst>
        </pc:spChg>
      </pc:sldChg>
      <pc:sldChg chg="ord modNotesTx">
        <pc:chgData name="Medhat Elmasry" userId="405e238c19f61b9e" providerId="LiveId" clId="{1C500083-4C39-5340-9BD0-0F451E52D5E1}" dt="2024-05-23T17:27:11.212" v="462" actId="20578"/>
        <pc:sldMkLst>
          <pc:docMk/>
          <pc:sldMk cId="965636143" sldId="2147482551"/>
        </pc:sldMkLst>
      </pc:sldChg>
      <pc:sldChg chg="modNotesTx">
        <pc:chgData name="Medhat Elmasry" userId="405e238c19f61b9e" providerId="LiveId" clId="{1C500083-4C39-5340-9BD0-0F451E52D5E1}" dt="2024-05-23T17:12:46.092" v="208" actId="113"/>
        <pc:sldMkLst>
          <pc:docMk/>
          <pc:sldMk cId="1016308931" sldId="2147482552"/>
        </pc:sldMkLst>
      </pc:sldChg>
      <pc:sldChg chg="modNotesTx">
        <pc:chgData name="Medhat Elmasry" userId="405e238c19f61b9e" providerId="LiveId" clId="{1C500083-4C39-5340-9BD0-0F451E52D5E1}" dt="2024-05-23T17:13:40.613" v="209" actId="20577"/>
        <pc:sldMkLst>
          <pc:docMk/>
          <pc:sldMk cId="662281380" sldId="2147482553"/>
        </pc:sldMkLst>
      </pc:sldChg>
      <pc:sldChg chg="modNotesTx">
        <pc:chgData name="Medhat Elmasry" userId="405e238c19f61b9e" providerId="LiveId" clId="{1C500083-4C39-5340-9BD0-0F451E52D5E1}" dt="2024-05-23T17:33:01.315" v="683" actId="12"/>
        <pc:sldMkLst>
          <pc:docMk/>
          <pc:sldMk cId="1549171686" sldId="2147482554"/>
        </pc:sldMkLst>
      </pc:sldChg>
      <pc:sldChg chg="modNotesTx">
        <pc:chgData name="Medhat Elmasry" userId="405e238c19f61b9e" providerId="LiveId" clId="{1C500083-4C39-5340-9BD0-0F451E52D5E1}" dt="2024-05-23T17:40:16.937" v="896" actId="20577"/>
        <pc:sldMkLst>
          <pc:docMk/>
          <pc:sldMk cId="717442461" sldId="2147482564"/>
        </pc:sldMkLst>
      </pc:sldChg>
      <pc:sldChg chg="modSp mod modNotesTx">
        <pc:chgData name="Medhat Elmasry" userId="405e238c19f61b9e" providerId="LiveId" clId="{1C500083-4C39-5340-9BD0-0F451E52D5E1}" dt="2024-05-23T17:37:09.215" v="716" actId="20577"/>
        <pc:sldMkLst>
          <pc:docMk/>
          <pc:sldMk cId="1976298653" sldId="2147482565"/>
        </pc:sldMkLst>
        <pc:spChg chg="mod">
          <ac:chgData name="Medhat Elmasry" userId="405e238c19f61b9e" providerId="LiveId" clId="{1C500083-4C39-5340-9BD0-0F451E52D5E1}" dt="2024-05-23T17:36:29.836" v="697" actId="20577"/>
          <ac:spMkLst>
            <pc:docMk/>
            <pc:sldMk cId="1976298653" sldId="2147482565"/>
            <ac:spMk id="28" creationId="{27AE5D05-1358-1874-35B4-8866F7A7FAEA}"/>
          </ac:spMkLst>
        </pc:spChg>
      </pc:sldChg>
      <pc:sldChg chg="ord modNotesTx">
        <pc:chgData name="Medhat Elmasry" userId="405e238c19f61b9e" providerId="LiveId" clId="{1C500083-4C39-5340-9BD0-0F451E52D5E1}" dt="2024-05-23T17:29:34.597" v="523" actId="20577"/>
        <pc:sldMkLst>
          <pc:docMk/>
          <pc:sldMk cId="2480090549" sldId="2147482567"/>
        </pc:sldMkLst>
      </pc:sldChg>
      <pc:sldMasterChg chg="modSldLayout">
        <pc:chgData name="Medhat Elmasry" userId="405e238c19f61b9e" providerId="LiveId" clId="{1C500083-4C39-5340-9BD0-0F451E52D5E1}" dt="2024-05-22T18:29:55.039" v="147"/>
        <pc:sldMasterMkLst>
          <pc:docMk/>
          <pc:sldMasterMk cId="4044931220" sldId="2147483660"/>
        </pc:sldMasterMkLst>
        <pc:sldLayoutChg chg="setBg">
          <pc:chgData name="Medhat Elmasry" userId="405e238c19f61b9e" providerId="LiveId" clId="{1C500083-4C39-5340-9BD0-0F451E52D5E1}" dt="2024-05-22T18:29:55.039" v="147"/>
          <pc:sldLayoutMkLst>
            <pc:docMk/>
            <pc:sldMasterMk cId="4044931220" sldId="2147483660"/>
            <pc:sldLayoutMk cId="154485799" sldId="2147483662"/>
          </pc:sldLayoutMkLst>
        </pc:sldLayoutChg>
      </pc:sldMasterChg>
    </pc:docChg>
  </pc:docChgLst>
  <pc:docChgLst>
    <pc:chgData name="Aaron Powell" userId="b9095cd2-d688-48eb-81cb-207881cdf9d0" providerId="ADAL" clId="{3ABA9DBB-BCF2-4CCB-902D-D8C8C7C20D2B}"/>
    <pc:docChg chg="undo redo custSel addSld delSld modSld sldOrd addSection delSection modSection">
      <pc:chgData name="Aaron Powell" userId="b9095cd2-d688-48eb-81cb-207881cdf9d0" providerId="ADAL" clId="{3ABA9DBB-BCF2-4CCB-902D-D8C8C7C20D2B}" dt="2024-02-08T03:41:00.798" v="1738" actId="47"/>
      <pc:docMkLst>
        <pc:docMk/>
      </pc:docMkLst>
      <pc:sldChg chg="modNotesTx">
        <pc:chgData name="Aaron Powell" userId="b9095cd2-d688-48eb-81cb-207881cdf9d0" providerId="ADAL" clId="{3ABA9DBB-BCF2-4CCB-902D-D8C8C7C20D2B}" dt="2024-01-30T05:42:04.691" v="1014" actId="20577"/>
        <pc:sldMkLst>
          <pc:docMk/>
          <pc:sldMk cId="3797549608" sldId="258"/>
        </pc:sldMkLst>
      </pc:sldChg>
      <pc:sldChg chg="addSp modSp add mod setBg modClrScheme chgLayout">
        <pc:chgData name="Aaron Powell" userId="b9095cd2-d688-48eb-81cb-207881cdf9d0" providerId="ADAL" clId="{3ABA9DBB-BCF2-4CCB-902D-D8C8C7C20D2B}" dt="2024-02-08T03:13:40.585" v="1730" actId="20577"/>
        <pc:sldMkLst>
          <pc:docMk/>
          <pc:sldMk cId="448675931" sldId="262"/>
        </pc:sldMkLst>
        <pc:spChg chg="mod ord">
          <ac:chgData name="Aaron Powell" userId="b9095cd2-d688-48eb-81cb-207881cdf9d0" providerId="ADAL" clId="{3ABA9DBB-BCF2-4CCB-902D-D8C8C7C20D2B}" dt="2024-02-01T23:31:09.420" v="1534" actId="21"/>
          <ac:spMkLst>
            <pc:docMk/>
            <pc:sldMk cId="448675931" sldId="262"/>
            <ac:spMk id="2" creationId="{9E3D9B47-F098-AEB4-E5E5-579382F2BBA9}"/>
          </ac:spMkLst>
        </pc:spChg>
        <pc:spChg chg="add mod ord">
          <ac:chgData name="Aaron Powell" userId="b9095cd2-d688-48eb-81cb-207881cdf9d0" providerId="ADAL" clId="{3ABA9DBB-BCF2-4CCB-902D-D8C8C7C20D2B}" dt="2024-02-08T03:13:40.585" v="1730" actId="20577"/>
          <ac:spMkLst>
            <pc:docMk/>
            <pc:sldMk cId="448675931" sldId="262"/>
            <ac:spMk id="3" creationId="{8475E7CB-D6B7-A621-208B-840FDBE04012}"/>
          </ac:spMkLst>
        </pc:spChg>
      </pc:sldChg>
      <pc:sldChg chg="modSp mod">
        <pc:chgData name="Aaron Powell" userId="b9095cd2-d688-48eb-81cb-207881cdf9d0" providerId="ADAL" clId="{3ABA9DBB-BCF2-4CCB-902D-D8C8C7C20D2B}" dt="2024-01-30T05:45:31.397" v="1375"/>
        <pc:sldMkLst>
          <pc:docMk/>
          <pc:sldMk cId="2458549717" sldId="264"/>
        </pc:sldMkLst>
        <pc:spChg chg="mod">
          <ac:chgData name="Aaron Powell" userId="b9095cd2-d688-48eb-81cb-207881cdf9d0" providerId="ADAL" clId="{3ABA9DBB-BCF2-4CCB-902D-D8C8C7C20D2B}" dt="2024-01-30T05:45:31.397" v="1375"/>
          <ac:spMkLst>
            <pc:docMk/>
            <pc:sldMk cId="2458549717" sldId="264"/>
            <ac:spMk id="3" creationId="{D17D0724-E0C6-7BE2-B5F1-3CEEE808A03E}"/>
          </ac:spMkLst>
        </pc:spChg>
      </pc:sldChg>
      <pc:sldChg chg="del">
        <pc:chgData name="Aaron Powell" userId="b9095cd2-d688-48eb-81cb-207881cdf9d0" providerId="ADAL" clId="{3ABA9DBB-BCF2-4CCB-902D-D8C8C7C20D2B}" dt="2024-01-30T05:33:22.150" v="2" actId="47"/>
        <pc:sldMkLst>
          <pc:docMk/>
          <pc:sldMk cId="232213137" sldId="266"/>
        </pc:sldMkLst>
      </pc:sldChg>
      <pc:sldChg chg="del">
        <pc:chgData name="Aaron Powell" userId="b9095cd2-d688-48eb-81cb-207881cdf9d0" providerId="ADAL" clId="{3ABA9DBB-BCF2-4CCB-902D-D8C8C7C20D2B}" dt="2024-01-30T05:33:22.150" v="2" actId="47"/>
        <pc:sldMkLst>
          <pc:docMk/>
          <pc:sldMk cId="2613272194" sldId="267"/>
        </pc:sldMkLst>
      </pc:sldChg>
      <pc:sldChg chg="del">
        <pc:chgData name="Aaron Powell" userId="b9095cd2-d688-48eb-81cb-207881cdf9d0" providerId="ADAL" clId="{3ABA9DBB-BCF2-4CCB-902D-D8C8C7C20D2B}" dt="2024-01-30T05:33:22.150" v="2" actId="47"/>
        <pc:sldMkLst>
          <pc:docMk/>
          <pc:sldMk cId="2581410145" sldId="268"/>
        </pc:sldMkLst>
      </pc:sldChg>
      <pc:sldChg chg="ord">
        <pc:chgData name="Aaron Powell" userId="b9095cd2-d688-48eb-81cb-207881cdf9d0" providerId="ADAL" clId="{3ABA9DBB-BCF2-4CCB-902D-D8C8C7C20D2B}" dt="2024-01-30T05:33:14.178" v="1"/>
        <pc:sldMkLst>
          <pc:docMk/>
          <pc:sldMk cId="1502166914" sldId="269"/>
        </pc:sldMkLst>
      </pc:sldChg>
      <pc:sldChg chg="modSp add mod chgLayout">
        <pc:chgData name="Aaron Powell" userId="b9095cd2-d688-48eb-81cb-207881cdf9d0" providerId="ADAL" clId="{3ABA9DBB-BCF2-4CCB-902D-D8C8C7C20D2B}" dt="2024-02-07T23:30:19.262" v="1694" actId="20577"/>
        <pc:sldMkLst>
          <pc:docMk/>
          <pc:sldMk cId="1894935202" sldId="270"/>
        </pc:sldMkLst>
        <pc:spChg chg="mod ord">
          <ac:chgData name="Aaron Powell" userId="b9095cd2-d688-48eb-81cb-207881cdf9d0" providerId="ADAL" clId="{3ABA9DBB-BCF2-4CCB-902D-D8C8C7C20D2B}" dt="2024-02-07T23:30:19.262" v="1694" actId="20577"/>
          <ac:spMkLst>
            <pc:docMk/>
            <pc:sldMk cId="1894935202" sldId="270"/>
            <ac:spMk id="2" creationId="{DEE49BDF-FE9E-70A0-59EA-73FA0A5702FC}"/>
          </ac:spMkLst>
        </pc:spChg>
      </pc:sldChg>
      <pc:sldChg chg="del">
        <pc:chgData name="Aaron Powell" userId="b9095cd2-d688-48eb-81cb-207881cdf9d0" providerId="ADAL" clId="{3ABA9DBB-BCF2-4CCB-902D-D8C8C7C20D2B}" dt="2024-01-30T05:33:22.150" v="2" actId="47"/>
        <pc:sldMkLst>
          <pc:docMk/>
          <pc:sldMk cId="2720117782" sldId="270"/>
        </pc:sldMkLst>
      </pc:sldChg>
      <pc:sldChg chg="del">
        <pc:chgData name="Aaron Powell" userId="b9095cd2-d688-48eb-81cb-207881cdf9d0" providerId="ADAL" clId="{3ABA9DBB-BCF2-4CCB-902D-D8C8C7C20D2B}" dt="2024-01-30T05:33:22.150" v="2" actId="47"/>
        <pc:sldMkLst>
          <pc:docMk/>
          <pc:sldMk cId="3304072397" sldId="271"/>
        </pc:sldMkLst>
      </pc:sldChg>
      <pc:sldChg chg="modNotesTx">
        <pc:chgData name="Aaron Powell" userId="b9095cd2-d688-48eb-81cb-207881cdf9d0" providerId="ADAL" clId="{3ABA9DBB-BCF2-4CCB-902D-D8C8C7C20D2B}" dt="2024-01-30T05:43:09.527" v="1331" actId="20577"/>
        <pc:sldMkLst>
          <pc:docMk/>
          <pc:sldMk cId="2719316840" sldId="272"/>
        </pc:sldMkLst>
      </pc:sldChg>
      <pc:sldChg chg="modSp add mod modClrScheme chgLayout">
        <pc:chgData name="Aaron Powell" userId="b9095cd2-d688-48eb-81cb-207881cdf9d0" providerId="ADAL" clId="{3ABA9DBB-BCF2-4CCB-902D-D8C8C7C20D2B}" dt="2024-01-31T04:49:30.730" v="1446" actId="700"/>
        <pc:sldMkLst>
          <pc:docMk/>
          <pc:sldMk cId="1543294593" sldId="273"/>
        </pc:sldMkLst>
        <pc:spChg chg="mod ord">
          <ac:chgData name="Aaron Powell" userId="b9095cd2-d688-48eb-81cb-207881cdf9d0" providerId="ADAL" clId="{3ABA9DBB-BCF2-4CCB-902D-D8C8C7C20D2B}" dt="2024-01-31T04:49:30.730" v="1446" actId="700"/>
          <ac:spMkLst>
            <pc:docMk/>
            <pc:sldMk cId="1543294593" sldId="273"/>
            <ac:spMk id="2" creationId="{DEE49BDF-FE9E-70A0-59EA-73FA0A5702FC}"/>
          </ac:spMkLst>
        </pc:spChg>
      </pc:sldChg>
      <pc:sldChg chg="del">
        <pc:chgData name="Aaron Powell" userId="b9095cd2-d688-48eb-81cb-207881cdf9d0" providerId="ADAL" clId="{3ABA9DBB-BCF2-4CCB-902D-D8C8C7C20D2B}" dt="2024-01-30T05:34:53.883" v="16" actId="47"/>
        <pc:sldMkLst>
          <pc:docMk/>
          <pc:sldMk cId="3332567248" sldId="273"/>
        </pc:sldMkLst>
      </pc:sldChg>
      <pc:sldChg chg="modSp add mod modClrScheme chgLayout">
        <pc:chgData name="Aaron Powell" userId="b9095cd2-d688-48eb-81cb-207881cdf9d0" providerId="ADAL" clId="{3ABA9DBB-BCF2-4CCB-902D-D8C8C7C20D2B}" dt="2024-01-31T04:49:57.260" v="1450" actId="27636"/>
        <pc:sldMkLst>
          <pc:docMk/>
          <pc:sldMk cId="800592123" sldId="274"/>
        </pc:sldMkLst>
        <pc:spChg chg="mod ord">
          <ac:chgData name="Aaron Powell" userId="b9095cd2-d688-48eb-81cb-207881cdf9d0" providerId="ADAL" clId="{3ABA9DBB-BCF2-4CCB-902D-D8C8C7C20D2B}" dt="2024-01-31T04:49:57.260" v="1450" actId="27636"/>
          <ac:spMkLst>
            <pc:docMk/>
            <pc:sldMk cId="800592123" sldId="274"/>
            <ac:spMk id="2" creationId="{DEE49BDF-FE9E-70A0-59EA-73FA0A5702FC}"/>
          </ac:spMkLst>
        </pc:spChg>
      </pc:sldChg>
      <pc:sldChg chg="del">
        <pc:chgData name="Aaron Powell" userId="b9095cd2-d688-48eb-81cb-207881cdf9d0" providerId="ADAL" clId="{3ABA9DBB-BCF2-4CCB-902D-D8C8C7C20D2B}" dt="2024-01-30T05:34:31.804" v="8" actId="47"/>
        <pc:sldMkLst>
          <pc:docMk/>
          <pc:sldMk cId="2904349431" sldId="274"/>
        </pc:sldMkLst>
      </pc:sldChg>
      <pc:sldChg chg="del">
        <pc:chgData name="Aaron Powell" userId="b9095cd2-d688-48eb-81cb-207881cdf9d0" providerId="ADAL" clId="{3ABA9DBB-BCF2-4CCB-902D-D8C8C7C20D2B}" dt="2024-01-30T05:34:53.883" v="16" actId="47"/>
        <pc:sldMkLst>
          <pc:docMk/>
          <pc:sldMk cId="1837747730" sldId="275"/>
        </pc:sldMkLst>
      </pc:sldChg>
      <pc:sldChg chg="modSp add del mod setBg modClrScheme chgLayout">
        <pc:chgData name="Aaron Powell" userId="b9095cd2-d688-48eb-81cb-207881cdf9d0" providerId="ADAL" clId="{3ABA9DBB-BCF2-4CCB-902D-D8C8C7C20D2B}" dt="2024-02-08T03:39:34.367" v="1731" actId="47"/>
        <pc:sldMkLst>
          <pc:docMk/>
          <pc:sldMk cId="625124287" sldId="276"/>
        </pc:sldMkLst>
        <pc:spChg chg="mod ord">
          <ac:chgData name="Aaron Powell" userId="b9095cd2-d688-48eb-81cb-207881cdf9d0" providerId="ADAL" clId="{3ABA9DBB-BCF2-4CCB-902D-D8C8C7C20D2B}" dt="2024-02-01T23:39:07.845" v="1566" actId="207"/>
          <ac:spMkLst>
            <pc:docMk/>
            <pc:sldMk cId="625124287" sldId="276"/>
            <ac:spMk id="2" creationId="{3EFE442E-2A47-DC32-3D54-D046456174E1}"/>
          </ac:spMkLst>
        </pc:spChg>
      </pc:sldChg>
      <pc:sldChg chg="del">
        <pc:chgData name="Aaron Powell" userId="b9095cd2-d688-48eb-81cb-207881cdf9d0" providerId="ADAL" clId="{3ABA9DBB-BCF2-4CCB-902D-D8C8C7C20D2B}" dt="2024-01-30T05:34:53.883" v="16" actId="47"/>
        <pc:sldMkLst>
          <pc:docMk/>
          <pc:sldMk cId="3517221646" sldId="276"/>
        </pc:sldMkLst>
      </pc:sldChg>
      <pc:sldChg chg="del">
        <pc:chgData name="Aaron Powell" userId="b9095cd2-d688-48eb-81cb-207881cdf9d0" providerId="ADAL" clId="{3ABA9DBB-BCF2-4CCB-902D-D8C8C7C20D2B}" dt="2024-01-31T04:46:05.732" v="1421" actId="47"/>
        <pc:sldMkLst>
          <pc:docMk/>
          <pc:sldMk cId="275705712" sldId="277"/>
        </pc:sldMkLst>
      </pc:sldChg>
      <pc:sldChg chg="del">
        <pc:chgData name="Aaron Powell" userId="b9095cd2-d688-48eb-81cb-207881cdf9d0" providerId="ADAL" clId="{3ABA9DBB-BCF2-4CCB-902D-D8C8C7C20D2B}" dt="2024-01-31T04:46:05.732" v="1421" actId="47"/>
        <pc:sldMkLst>
          <pc:docMk/>
          <pc:sldMk cId="2118661967" sldId="278"/>
        </pc:sldMkLst>
      </pc:sldChg>
      <pc:sldChg chg="del">
        <pc:chgData name="Aaron Powell" userId="b9095cd2-d688-48eb-81cb-207881cdf9d0" providerId="ADAL" clId="{3ABA9DBB-BCF2-4CCB-902D-D8C8C7C20D2B}" dt="2024-01-31T04:46:05.732" v="1421" actId="47"/>
        <pc:sldMkLst>
          <pc:docMk/>
          <pc:sldMk cId="1791103800" sldId="279"/>
        </pc:sldMkLst>
      </pc:sldChg>
      <pc:sldChg chg="del ord">
        <pc:chgData name="Aaron Powell" userId="b9095cd2-d688-48eb-81cb-207881cdf9d0" providerId="ADAL" clId="{3ABA9DBB-BCF2-4CCB-902D-D8C8C7C20D2B}" dt="2024-01-31T04:45:42.741" v="1414" actId="47"/>
        <pc:sldMkLst>
          <pc:docMk/>
          <pc:sldMk cId="4120962983" sldId="280"/>
        </pc:sldMkLst>
      </pc:sldChg>
      <pc:sldChg chg="del ord">
        <pc:chgData name="Aaron Powell" userId="b9095cd2-d688-48eb-81cb-207881cdf9d0" providerId="ADAL" clId="{3ABA9DBB-BCF2-4CCB-902D-D8C8C7C20D2B}" dt="2024-01-31T04:49:23.562" v="1444" actId="47"/>
        <pc:sldMkLst>
          <pc:docMk/>
          <pc:sldMk cId="741851002" sldId="281"/>
        </pc:sldMkLst>
      </pc:sldChg>
      <pc:sldChg chg="del">
        <pc:chgData name="Aaron Powell" userId="b9095cd2-d688-48eb-81cb-207881cdf9d0" providerId="ADAL" clId="{3ABA9DBB-BCF2-4CCB-902D-D8C8C7C20D2B}" dt="2024-01-30T05:34:41.657" v="9" actId="47"/>
        <pc:sldMkLst>
          <pc:docMk/>
          <pc:sldMk cId="2420030320" sldId="282"/>
        </pc:sldMkLst>
      </pc:sldChg>
      <pc:sldChg chg="del">
        <pc:chgData name="Aaron Powell" userId="b9095cd2-d688-48eb-81cb-207881cdf9d0" providerId="ADAL" clId="{3ABA9DBB-BCF2-4CCB-902D-D8C8C7C20D2B}" dt="2024-01-30T05:35:31.962" v="19" actId="47"/>
        <pc:sldMkLst>
          <pc:docMk/>
          <pc:sldMk cId="3063787814" sldId="284"/>
        </pc:sldMkLst>
      </pc:sldChg>
      <pc:sldChg chg="del">
        <pc:chgData name="Aaron Powell" userId="b9095cd2-d688-48eb-81cb-207881cdf9d0" providerId="ADAL" clId="{3ABA9DBB-BCF2-4CCB-902D-D8C8C7C20D2B}" dt="2024-01-30T05:34:29.531" v="7" actId="47"/>
        <pc:sldMkLst>
          <pc:docMk/>
          <pc:sldMk cId="381130715" sldId="285"/>
        </pc:sldMkLst>
      </pc:sldChg>
      <pc:sldChg chg="del">
        <pc:chgData name="Aaron Powell" userId="b9095cd2-d688-48eb-81cb-207881cdf9d0" providerId="ADAL" clId="{3ABA9DBB-BCF2-4CCB-902D-D8C8C7C20D2B}" dt="2024-01-30T05:35:00.646" v="17" actId="47"/>
        <pc:sldMkLst>
          <pc:docMk/>
          <pc:sldMk cId="2351897518" sldId="288"/>
        </pc:sldMkLst>
      </pc:sldChg>
      <pc:sldChg chg="modSp add mod chgLayout">
        <pc:chgData name="Aaron Powell" userId="b9095cd2-d688-48eb-81cb-207881cdf9d0" providerId="ADAL" clId="{3ABA9DBB-BCF2-4CCB-902D-D8C8C7C20D2B}" dt="2024-02-07T23:29:44.148" v="1671" actId="700"/>
        <pc:sldMkLst>
          <pc:docMk/>
          <pc:sldMk cId="4102675219" sldId="288"/>
        </pc:sldMkLst>
        <pc:spChg chg="mod ord">
          <ac:chgData name="Aaron Powell" userId="b9095cd2-d688-48eb-81cb-207881cdf9d0" providerId="ADAL" clId="{3ABA9DBB-BCF2-4CCB-902D-D8C8C7C20D2B}" dt="2024-02-07T23:29:44.148" v="1671" actId="700"/>
          <ac:spMkLst>
            <pc:docMk/>
            <pc:sldMk cId="4102675219" sldId="288"/>
            <ac:spMk id="2" creationId="{DEE49BDF-FE9E-70A0-59EA-73FA0A5702FC}"/>
          </ac:spMkLst>
        </pc:spChg>
      </pc:sldChg>
      <pc:sldChg chg="del">
        <pc:chgData name="Aaron Powell" userId="b9095cd2-d688-48eb-81cb-207881cdf9d0" providerId="ADAL" clId="{3ABA9DBB-BCF2-4CCB-902D-D8C8C7C20D2B}" dt="2024-01-31T04:47:35.707" v="1437" actId="47"/>
        <pc:sldMkLst>
          <pc:docMk/>
          <pc:sldMk cId="2926413659" sldId="289"/>
        </pc:sldMkLst>
      </pc:sldChg>
      <pc:sldChg chg="del">
        <pc:chgData name="Aaron Powell" userId="b9095cd2-d688-48eb-81cb-207881cdf9d0" providerId="ADAL" clId="{3ABA9DBB-BCF2-4CCB-902D-D8C8C7C20D2B}" dt="2024-01-31T04:47:35.707" v="1437" actId="47"/>
        <pc:sldMkLst>
          <pc:docMk/>
          <pc:sldMk cId="504941550" sldId="290"/>
        </pc:sldMkLst>
      </pc:sldChg>
      <pc:sldChg chg="delSp modSp del mod">
        <pc:chgData name="Aaron Powell" userId="b9095cd2-d688-48eb-81cb-207881cdf9d0" providerId="ADAL" clId="{3ABA9DBB-BCF2-4CCB-902D-D8C8C7C20D2B}" dt="2024-01-31T04:47:35.707" v="1437" actId="47"/>
        <pc:sldMkLst>
          <pc:docMk/>
          <pc:sldMk cId="2873900628" sldId="292"/>
        </pc:sldMkLst>
        <pc:spChg chg="del">
          <ac:chgData name="Aaron Powell" userId="b9095cd2-d688-48eb-81cb-207881cdf9d0" providerId="ADAL" clId="{3ABA9DBB-BCF2-4CCB-902D-D8C8C7C20D2B}" dt="2024-01-30T05:36:10.835" v="26" actId="478"/>
          <ac:spMkLst>
            <pc:docMk/>
            <pc:sldMk cId="2873900628" sldId="292"/>
            <ac:spMk id="6" creationId="{AB1EF77F-4EBC-B2AC-4EDD-FD6DEEC8767F}"/>
          </ac:spMkLst>
        </pc:spChg>
        <pc:spChg chg="mod">
          <ac:chgData name="Aaron Powell" userId="b9095cd2-d688-48eb-81cb-207881cdf9d0" providerId="ADAL" clId="{3ABA9DBB-BCF2-4CCB-902D-D8C8C7C20D2B}" dt="2024-01-30T05:36:03.538" v="25" actId="20577"/>
          <ac:spMkLst>
            <pc:docMk/>
            <pc:sldMk cId="2873900628" sldId="292"/>
            <ac:spMk id="7" creationId="{DDEC4BE8-1716-52D7-E5B4-8DF44904FE4E}"/>
          </ac:spMkLst>
        </pc:spChg>
        <pc:spChg chg="del">
          <ac:chgData name="Aaron Powell" userId="b9095cd2-d688-48eb-81cb-207881cdf9d0" providerId="ADAL" clId="{3ABA9DBB-BCF2-4CCB-902D-D8C8C7C20D2B}" dt="2024-01-30T05:36:10.835" v="26" actId="478"/>
          <ac:spMkLst>
            <pc:docMk/>
            <pc:sldMk cId="2873900628" sldId="292"/>
            <ac:spMk id="10" creationId="{504CE076-02C4-8C24-0515-087490BA86D8}"/>
          </ac:spMkLst>
        </pc:spChg>
        <pc:spChg chg="del">
          <ac:chgData name="Aaron Powell" userId="b9095cd2-d688-48eb-81cb-207881cdf9d0" providerId="ADAL" clId="{3ABA9DBB-BCF2-4CCB-902D-D8C8C7C20D2B}" dt="2024-01-30T05:36:12.987" v="27" actId="478"/>
          <ac:spMkLst>
            <pc:docMk/>
            <pc:sldMk cId="2873900628" sldId="292"/>
            <ac:spMk id="13" creationId="{30E584BF-79FB-050F-598C-EC2B5C995556}"/>
          </ac:spMkLst>
        </pc:spChg>
      </pc:sldChg>
      <pc:sldChg chg="del modCm modNotesTx">
        <pc:chgData name="Aaron Powell" userId="b9095cd2-d688-48eb-81cb-207881cdf9d0" providerId="ADAL" clId="{3ABA9DBB-BCF2-4CCB-902D-D8C8C7C20D2B}" dt="2024-01-31T04:47:35.707" v="1437" actId="47"/>
        <pc:sldMkLst>
          <pc:docMk/>
          <pc:sldMk cId="3366828522" sldId="29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Aaron Powell" userId="b9095cd2-d688-48eb-81cb-207881cdf9d0" providerId="ADAL" clId="{3ABA9DBB-BCF2-4CCB-902D-D8C8C7C20D2B}" dt="2024-01-30T05:44:00.765" v="1332"/>
              <pc2:cmMkLst xmlns:pc2="http://schemas.microsoft.com/office/powerpoint/2019/9/main/command">
                <pc:docMk/>
                <pc:sldMk cId="3366828522" sldId="293"/>
                <pc2:cmMk id="{6B5DDF5E-686A-4801-BC16-40E6B392FDE8}"/>
              </pc2:cmMkLst>
            </pc226:cmChg>
          </p:ext>
        </pc:extLst>
      </pc:sldChg>
      <pc:sldChg chg="del">
        <pc:chgData name="Aaron Powell" userId="b9095cd2-d688-48eb-81cb-207881cdf9d0" providerId="ADAL" clId="{3ABA9DBB-BCF2-4CCB-902D-D8C8C7C20D2B}" dt="2024-01-30T05:35:57.625" v="24" actId="47"/>
        <pc:sldMkLst>
          <pc:docMk/>
          <pc:sldMk cId="4214974830" sldId="294"/>
        </pc:sldMkLst>
      </pc:sldChg>
      <pc:sldChg chg="del">
        <pc:chgData name="Aaron Powell" userId="b9095cd2-d688-48eb-81cb-207881cdf9d0" providerId="ADAL" clId="{3ABA9DBB-BCF2-4CCB-902D-D8C8C7C20D2B}" dt="2024-01-31T04:47:35.707" v="1437" actId="47"/>
        <pc:sldMkLst>
          <pc:docMk/>
          <pc:sldMk cId="1002657250" sldId="295"/>
        </pc:sldMkLst>
      </pc:sldChg>
      <pc:sldChg chg="del">
        <pc:chgData name="Aaron Powell" userId="b9095cd2-d688-48eb-81cb-207881cdf9d0" providerId="ADAL" clId="{3ABA9DBB-BCF2-4CCB-902D-D8C8C7C20D2B}" dt="2024-01-31T04:47:35.707" v="1437" actId="47"/>
        <pc:sldMkLst>
          <pc:docMk/>
          <pc:sldMk cId="2814841555" sldId="296"/>
        </pc:sldMkLst>
      </pc:sldChg>
      <pc:sldChg chg="del">
        <pc:chgData name="Aaron Powell" userId="b9095cd2-d688-48eb-81cb-207881cdf9d0" providerId="ADAL" clId="{3ABA9DBB-BCF2-4CCB-902D-D8C8C7C20D2B}" dt="2024-01-30T05:35:57.625" v="24" actId="47"/>
        <pc:sldMkLst>
          <pc:docMk/>
          <pc:sldMk cId="428863279" sldId="299"/>
        </pc:sldMkLst>
      </pc:sldChg>
      <pc:sldChg chg="del">
        <pc:chgData name="Aaron Powell" userId="b9095cd2-d688-48eb-81cb-207881cdf9d0" providerId="ADAL" clId="{3ABA9DBB-BCF2-4CCB-902D-D8C8C7C20D2B}" dt="2024-01-30T05:35:33.771" v="20" actId="47"/>
        <pc:sldMkLst>
          <pc:docMk/>
          <pc:sldMk cId="632898657" sldId="300"/>
        </pc:sldMkLst>
      </pc:sldChg>
      <pc:sldChg chg="del">
        <pc:chgData name="Aaron Powell" userId="b9095cd2-d688-48eb-81cb-207881cdf9d0" providerId="ADAL" clId="{3ABA9DBB-BCF2-4CCB-902D-D8C8C7C20D2B}" dt="2024-01-30T05:35:57.625" v="24" actId="47"/>
        <pc:sldMkLst>
          <pc:docMk/>
          <pc:sldMk cId="1544342206" sldId="303"/>
        </pc:sldMkLst>
      </pc:sldChg>
      <pc:sldChg chg="del">
        <pc:chgData name="Aaron Powell" userId="b9095cd2-d688-48eb-81cb-207881cdf9d0" providerId="ADAL" clId="{3ABA9DBB-BCF2-4CCB-902D-D8C8C7C20D2B}" dt="2024-01-31T04:47:35.707" v="1437" actId="47"/>
        <pc:sldMkLst>
          <pc:docMk/>
          <pc:sldMk cId="2295211714" sldId="305"/>
        </pc:sldMkLst>
      </pc:sldChg>
      <pc:sldChg chg="del">
        <pc:chgData name="Aaron Powell" userId="b9095cd2-d688-48eb-81cb-207881cdf9d0" providerId="ADAL" clId="{3ABA9DBB-BCF2-4CCB-902D-D8C8C7C20D2B}" dt="2024-01-31T04:47:35.707" v="1437" actId="47"/>
        <pc:sldMkLst>
          <pc:docMk/>
          <pc:sldMk cId="3682826571" sldId="306"/>
        </pc:sldMkLst>
      </pc:sldChg>
      <pc:sldChg chg="del">
        <pc:chgData name="Aaron Powell" userId="b9095cd2-d688-48eb-81cb-207881cdf9d0" providerId="ADAL" clId="{3ABA9DBB-BCF2-4CCB-902D-D8C8C7C20D2B}" dt="2024-01-31T04:47:35.707" v="1437" actId="47"/>
        <pc:sldMkLst>
          <pc:docMk/>
          <pc:sldMk cId="1283033785" sldId="307"/>
        </pc:sldMkLst>
      </pc:sldChg>
      <pc:sldChg chg="del">
        <pc:chgData name="Aaron Powell" userId="b9095cd2-d688-48eb-81cb-207881cdf9d0" providerId="ADAL" clId="{3ABA9DBB-BCF2-4CCB-902D-D8C8C7C20D2B}" dt="2024-01-30T05:35:31.962" v="19" actId="47"/>
        <pc:sldMkLst>
          <pc:docMk/>
          <pc:sldMk cId="3068480697" sldId="308"/>
        </pc:sldMkLst>
      </pc:sldChg>
      <pc:sldChg chg="del">
        <pc:chgData name="Aaron Powell" userId="b9095cd2-d688-48eb-81cb-207881cdf9d0" providerId="ADAL" clId="{3ABA9DBB-BCF2-4CCB-902D-D8C8C7C20D2B}" dt="2024-01-30T05:45:11.207" v="1371" actId="47"/>
        <pc:sldMkLst>
          <pc:docMk/>
          <pc:sldMk cId="2826630454" sldId="310"/>
        </pc:sldMkLst>
      </pc:sldChg>
      <pc:sldChg chg="del">
        <pc:chgData name="Aaron Powell" userId="b9095cd2-d688-48eb-81cb-207881cdf9d0" providerId="ADAL" clId="{3ABA9DBB-BCF2-4CCB-902D-D8C8C7C20D2B}" dt="2024-01-30T05:35:13.148" v="18" actId="47"/>
        <pc:sldMkLst>
          <pc:docMk/>
          <pc:sldMk cId="2066407440" sldId="311"/>
        </pc:sldMkLst>
      </pc:sldChg>
      <pc:sldChg chg="modSp add mod modClrScheme chgLayout">
        <pc:chgData name="Aaron Powell" userId="b9095cd2-d688-48eb-81cb-207881cdf9d0" providerId="ADAL" clId="{3ABA9DBB-BCF2-4CCB-902D-D8C8C7C20D2B}" dt="2024-01-30T05:34:04.284" v="6" actId="27636"/>
        <pc:sldMkLst>
          <pc:docMk/>
          <pc:sldMk cId="699730221" sldId="312"/>
        </pc:sldMkLst>
        <pc:spChg chg="mod ord">
          <ac:chgData name="Aaron Powell" userId="b9095cd2-d688-48eb-81cb-207881cdf9d0" providerId="ADAL" clId="{3ABA9DBB-BCF2-4CCB-902D-D8C8C7C20D2B}" dt="2024-01-30T05:34:04.284" v="6" actId="27636"/>
          <ac:spMkLst>
            <pc:docMk/>
            <pc:sldMk cId="699730221" sldId="312"/>
            <ac:spMk id="2" creationId="{DEE49BDF-FE9E-70A0-59EA-73FA0A5702FC}"/>
          </ac:spMkLst>
        </pc:spChg>
      </pc:sldChg>
      <pc:sldChg chg="modSp add mod ord modClrScheme chgLayout">
        <pc:chgData name="Aaron Powell" userId="b9095cd2-d688-48eb-81cb-207881cdf9d0" providerId="ADAL" clId="{3ABA9DBB-BCF2-4CCB-902D-D8C8C7C20D2B}" dt="2024-01-31T05:51:11.580" v="1471"/>
        <pc:sldMkLst>
          <pc:docMk/>
          <pc:sldMk cId="2603734590" sldId="313"/>
        </pc:sldMkLst>
        <pc:spChg chg="mod ord">
          <ac:chgData name="Aaron Powell" userId="b9095cd2-d688-48eb-81cb-207881cdf9d0" providerId="ADAL" clId="{3ABA9DBB-BCF2-4CCB-902D-D8C8C7C20D2B}" dt="2024-01-30T05:34:47.886" v="14" actId="27636"/>
          <ac:spMkLst>
            <pc:docMk/>
            <pc:sldMk cId="2603734590" sldId="313"/>
            <ac:spMk id="2" creationId="{DEE49BDF-FE9E-70A0-59EA-73FA0A5702FC}"/>
          </ac:spMkLst>
        </pc:spChg>
      </pc:sldChg>
      <pc:sldChg chg="addSp modSp add mod setBg modClrScheme chgLayout">
        <pc:chgData name="Aaron Powell" userId="b9095cd2-d688-48eb-81cb-207881cdf9d0" providerId="ADAL" clId="{3ABA9DBB-BCF2-4CCB-902D-D8C8C7C20D2B}" dt="2024-01-31T04:27:11.455" v="1380" actId="700"/>
        <pc:sldMkLst>
          <pc:docMk/>
          <pc:sldMk cId="1644626494" sldId="342"/>
        </pc:sldMkLst>
        <pc:spChg chg="add mod ord">
          <ac:chgData name="Aaron Powell" userId="b9095cd2-d688-48eb-81cb-207881cdf9d0" providerId="ADAL" clId="{3ABA9DBB-BCF2-4CCB-902D-D8C8C7C20D2B}" dt="2024-01-31T04:27:11.455" v="1380" actId="700"/>
          <ac:spMkLst>
            <pc:docMk/>
            <pc:sldMk cId="1644626494" sldId="342"/>
            <ac:spMk id="11" creationId="{9A2DA259-AECA-C483-B99F-47123C938127}"/>
          </ac:spMkLst>
        </pc:spChg>
      </pc:sldChg>
      <pc:sldChg chg="addSp modSp add mod setBg modClrScheme chgLayout">
        <pc:chgData name="Aaron Powell" userId="b9095cd2-d688-48eb-81cb-207881cdf9d0" providerId="ADAL" clId="{3ABA9DBB-BCF2-4CCB-902D-D8C8C7C20D2B}" dt="2024-01-31T04:27:19.025" v="1381" actId="700"/>
        <pc:sldMkLst>
          <pc:docMk/>
          <pc:sldMk cId="2901593713" sldId="356"/>
        </pc:sldMkLst>
        <pc:spChg chg="add mod ord">
          <ac:chgData name="Aaron Powell" userId="b9095cd2-d688-48eb-81cb-207881cdf9d0" providerId="ADAL" clId="{3ABA9DBB-BCF2-4CCB-902D-D8C8C7C20D2B}" dt="2024-01-31T04:27:19.025" v="1381" actId="700"/>
          <ac:spMkLst>
            <pc:docMk/>
            <pc:sldMk cId="2901593713" sldId="356"/>
            <ac:spMk id="2" creationId="{9A31A826-8AE5-578D-966B-45B49E65A487}"/>
          </ac:spMkLst>
        </pc:spChg>
      </pc:sldChg>
      <pc:sldChg chg="modSp add mod ord modTransition modClrScheme chgLayout modNotesTx">
        <pc:chgData name="Aaron Powell" userId="b9095cd2-d688-48eb-81cb-207881cdf9d0" providerId="ADAL" clId="{3ABA9DBB-BCF2-4CCB-902D-D8C8C7C20D2B}" dt="2024-02-08T02:59:17.294" v="1710" actId="20577"/>
        <pc:sldMkLst>
          <pc:docMk/>
          <pc:sldMk cId="2190435447" sldId="2147480137"/>
        </pc:sldMkLst>
        <pc:spChg chg="mod ord">
          <ac:chgData name="Aaron Powell" userId="b9095cd2-d688-48eb-81cb-207881cdf9d0" providerId="ADAL" clId="{3ABA9DBB-BCF2-4CCB-902D-D8C8C7C20D2B}" dt="2024-01-31T04:30:52.478" v="1391" actId="700"/>
          <ac:spMkLst>
            <pc:docMk/>
            <pc:sldMk cId="2190435447" sldId="2147480137"/>
            <ac:spMk id="2" creationId="{E6BC0DB0-AE7D-D86D-5C93-FE4EB43C64E5}"/>
          </ac:spMkLst>
        </pc:spChg>
      </pc:sldChg>
      <pc:sldChg chg="modSp add mod modTransition modClrScheme chgLayout">
        <pc:chgData name="Aaron Powell" userId="b9095cd2-d688-48eb-81cb-207881cdf9d0" providerId="ADAL" clId="{3ABA9DBB-BCF2-4CCB-902D-D8C8C7C20D2B}" dt="2024-01-31T04:27:01.949" v="1379" actId="700"/>
        <pc:sldMkLst>
          <pc:docMk/>
          <pc:sldMk cId="1646044835" sldId="2147480143"/>
        </pc:sldMkLst>
        <pc:spChg chg="mod ord">
          <ac:chgData name="Aaron Powell" userId="b9095cd2-d688-48eb-81cb-207881cdf9d0" providerId="ADAL" clId="{3ABA9DBB-BCF2-4CCB-902D-D8C8C7C20D2B}" dt="2024-01-31T04:27:01.949" v="1379" actId="700"/>
          <ac:spMkLst>
            <pc:docMk/>
            <pc:sldMk cId="1646044835" sldId="2147480143"/>
            <ac:spMk id="2" creationId="{16D912FE-0DE3-C4EE-A793-DBFA99E6C16E}"/>
          </ac:spMkLst>
        </pc:spChg>
      </pc:sldChg>
      <pc:sldChg chg="addSp delSp modSp add mod setBg modClrScheme chgLayout">
        <pc:chgData name="Aaron Powell" userId="b9095cd2-d688-48eb-81cb-207881cdf9d0" providerId="ADAL" clId="{3ABA9DBB-BCF2-4CCB-902D-D8C8C7C20D2B}" dt="2024-02-07T23:25:27.012" v="1650" actId="20577"/>
        <pc:sldMkLst>
          <pc:docMk/>
          <pc:sldMk cId="3304485119" sldId="2147480203"/>
        </pc:sldMkLst>
        <pc:spChg chg="mod">
          <ac:chgData name="Aaron Powell" userId="b9095cd2-d688-48eb-81cb-207881cdf9d0" providerId="ADAL" clId="{3ABA9DBB-BCF2-4CCB-902D-D8C8C7C20D2B}" dt="2024-02-07T23:25:03.612" v="1631" actId="1076"/>
          <ac:spMkLst>
            <pc:docMk/>
            <pc:sldMk cId="3304485119" sldId="2147480203"/>
            <ac:spMk id="3" creationId="{31B90003-3D39-391F-5E42-59838D3E1BB3}"/>
          </ac:spMkLst>
        </pc:spChg>
        <pc:spChg chg="add del mod ord">
          <ac:chgData name="Aaron Powell" userId="b9095cd2-d688-48eb-81cb-207881cdf9d0" providerId="ADAL" clId="{3ABA9DBB-BCF2-4CCB-902D-D8C8C7C20D2B}" dt="2024-02-07T23:24:56.157" v="1630" actId="1076"/>
          <ac:spMkLst>
            <pc:docMk/>
            <pc:sldMk cId="3304485119" sldId="2147480203"/>
            <ac:spMk id="4" creationId="{2AC924F6-3946-577C-718C-4F7D154C9BE9}"/>
          </ac:spMkLst>
        </pc:spChg>
        <pc:spChg chg="mod">
          <ac:chgData name="Aaron Powell" userId="b9095cd2-d688-48eb-81cb-207881cdf9d0" providerId="ADAL" clId="{3ABA9DBB-BCF2-4CCB-902D-D8C8C7C20D2B}" dt="2024-02-07T23:24:50.845" v="1627" actId="1076"/>
          <ac:spMkLst>
            <pc:docMk/>
            <pc:sldMk cId="3304485119" sldId="2147480203"/>
            <ac:spMk id="6" creationId="{8B1343A6-2C59-D9DB-80FD-2CDED21FC849}"/>
          </ac:spMkLst>
        </pc:spChg>
        <pc:spChg chg="mod">
          <ac:chgData name="Aaron Powell" userId="b9095cd2-d688-48eb-81cb-207881cdf9d0" providerId="ADAL" clId="{3ABA9DBB-BCF2-4CCB-902D-D8C8C7C20D2B}" dt="2024-02-07T23:24:50.845" v="1627" actId="1076"/>
          <ac:spMkLst>
            <pc:docMk/>
            <pc:sldMk cId="3304485119" sldId="2147480203"/>
            <ac:spMk id="7" creationId="{09DFDE6B-ED96-B1A0-0B89-01405754BB51}"/>
          </ac:spMkLst>
        </pc:spChg>
        <pc:spChg chg="mod">
          <ac:chgData name="Aaron Powell" userId="b9095cd2-d688-48eb-81cb-207881cdf9d0" providerId="ADAL" clId="{3ABA9DBB-BCF2-4CCB-902D-D8C8C7C20D2B}" dt="2024-02-07T23:24:50.845" v="1627" actId="1076"/>
          <ac:spMkLst>
            <pc:docMk/>
            <pc:sldMk cId="3304485119" sldId="2147480203"/>
            <ac:spMk id="8" creationId="{0E1E278C-0457-69B3-2CEC-07160E608AE1}"/>
          </ac:spMkLst>
        </pc:spChg>
        <pc:spChg chg="mod">
          <ac:chgData name="Aaron Powell" userId="b9095cd2-d688-48eb-81cb-207881cdf9d0" providerId="ADAL" clId="{3ABA9DBB-BCF2-4CCB-902D-D8C8C7C20D2B}" dt="2024-02-07T23:24:50.845" v="1627" actId="1076"/>
          <ac:spMkLst>
            <pc:docMk/>
            <pc:sldMk cId="3304485119" sldId="2147480203"/>
            <ac:spMk id="9" creationId="{48F77F8D-9BB6-ACBC-5F16-AE0424D12DFA}"/>
          </ac:spMkLst>
        </pc:spChg>
        <pc:spChg chg="del">
          <ac:chgData name="Aaron Powell" userId="b9095cd2-d688-48eb-81cb-207881cdf9d0" providerId="ADAL" clId="{3ABA9DBB-BCF2-4CCB-902D-D8C8C7C20D2B}" dt="2024-02-07T23:24:36.952" v="1624" actId="478"/>
          <ac:spMkLst>
            <pc:docMk/>
            <pc:sldMk cId="3304485119" sldId="2147480203"/>
            <ac:spMk id="10" creationId="{74717E46-B151-548C-6F9C-1EA6130A3BD9}"/>
          </ac:spMkLst>
        </pc:spChg>
        <pc:spChg chg="del">
          <ac:chgData name="Aaron Powell" userId="b9095cd2-d688-48eb-81cb-207881cdf9d0" providerId="ADAL" clId="{3ABA9DBB-BCF2-4CCB-902D-D8C8C7C20D2B}" dt="2024-02-07T23:24:37.598" v="1625" actId="478"/>
          <ac:spMkLst>
            <pc:docMk/>
            <pc:sldMk cId="3304485119" sldId="2147480203"/>
            <ac:spMk id="11" creationId="{F45E4FCA-4CD6-1D5F-320E-77EDF23D863D}"/>
          </ac:spMkLst>
        </pc:spChg>
        <pc:graphicFrameChg chg="mod modGraphic">
          <ac:chgData name="Aaron Powell" userId="b9095cd2-d688-48eb-81cb-207881cdf9d0" providerId="ADAL" clId="{3ABA9DBB-BCF2-4CCB-902D-D8C8C7C20D2B}" dt="2024-02-07T23:25:03.612" v="1631" actId="1076"/>
          <ac:graphicFrameMkLst>
            <pc:docMk/>
            <pc:sldMk cId="3304485119" sldId="2147480203"/>
            <ac:graphicFrameMk id="18" creationId="{AAEC9DD0-493A-E034-04AD-EE2B09F68C61}"/>
          </ac:graphicFrameMkLst>
        </pc:graphicFrameChg>
        <pc:graphicFrameChg chg="mod modGraphic">
          <ac:chgData name="Aaron Powell" userId="b9095cd2-d688-48eb-81cb-207881cdf9d0" providerId="ADAL" clId="{3ABA9DBB-BCF2-4CCB-902D-D8C8C7C20D2B}" dt="2024-02-07T23:25:27.012" v="1650" actId="20577"/>
          <ac:graphicFrameMkLst>
            <pc:docMk/>
            <pc:sldMk cId="3304485119" sldId="2147480203"/>
            <ac:graphicFrameMk id="19" creationId="{69291156-7956-AB87-A346-F9102BECE8BD}"/>
          </ac:graphicFrameMkLst>
        </pc:graphicFrameChg>
        <pc:cxnChg chg="mod">
          <ac:chgData name="Aaron Powell" userId="b9095cd2-d688-48eb-81cb-207881cdf9d0" providerId="ADAL" clId="{3ABA9DBB-BCF2-4CCB-902D-D8C8C7C20D2B}" dt="2024-02-07T23:24:53.870" v="1628" actId="1076"/>
          <ac:cxnSpMkLst>
            <pc:docMk/>
            <pc:sldMk cId="3304485119" sldId="2147480203"/>
            <ac:cxnSpMk id="12" creationId="{16777B41-7A2F-A621-D72A-E7AFDC0F578B}"/>
          </ac:cxnSpMkLst>
        </pc:cxnChg>
      </pc:sldChg>
      <pc:sldChg chg="addSp modSp add mod setBg modClrScheme chgLayout">
        <pc:chgData name="Aaron Powell" userId="b9095cd2-d688-48eb-81cb-207881cdf9d0" providerId="ADAL" clId="{3ABA9DBB-BCF2-4CCB-902D-D8C8C7C20D2B}" dt="2024-01-31T04:27:28.753" v="1383" actId="700"/>
        <pc:sldMkLst>
          <pc:docMk/>
          <pc:sldMk cId="3274793516" sldId="2147480204"/>
        </pc:sldMkLst>
        <pc:spChg chg="add mod ord">
          <ac:chgData name="Aaron Powell" userId="b9095cd2-d688-48eb-81cb-207881cdf9d0" providerId="ADAL" clId="{3ABA9DBB-BCF2-4CCB-902D-D8C8C7C20D2B}" dt="2024-01-31T04:27:28.753" v="1383" actId="700"/>
          <ac:spMkLst>
            <pc:docMk/>
            <pc:sldMk cId="3274793516" sldId="2147480204"/>
            <ac:spMk id="3" creationId="{8BA1C0C7-6052-8074-9A87-A12E9AF83FC1}"/>
          </ac:spMkLst>
        </pc:spChg>
      </pc:sldChg>
      <pc:sldChg chg="addSp modSp add del mod setBg modClrScheme chgLayout">
        <pc:chgData name="Aaron Powell" userId="b9095cd2-d688-48eb-81cb-207881cdf9d0" providerId="ADAL" clId="{3ABA9DBB-BCF2-4CCB-902D-D8C8C7C20D2B}" dt="2024-02-07T23:24:09.319" v="1609" actId="47"/>
        <pc:sldMkLst>
          <pc:docMk/>
          <pc:sldMk cId="3606436088" sldId="2147480773"/>
        </pc:sldMkLst>
        <pc:spChg chg="add mod ord">
          <ac:chgData name="Aaron Powell" userId="b9095cd2-d688-48eb-81cb-207881cdf9d0" providerId="ADAL" clId="{3ABA9DBB-BCF2-4CCB-902D-D8C8C7C20D2B}" dt="2024-01-31T04:27:24.203" v="1382" actId="700"/>
          <ac:spMkLst>
            <pc:docMk/>
            <pc:sldMk cId="3606436088" sldId="2147480773"/>
            <ac:spMk id="11" creationId="{4A771F1B-567E-9947-9B5D-0A44AF3B3DC7}"/>
          </ac:spMkLst>
        </pc:spChg>
      </pc:sldChg>
      <pc:sldChg chg="modSp add mod chgLayout">
        <pc:chgData name="Aaron Powell" userId="b9095cd2-d688-48eb-81cb-207881cdf9d0" providerId="ADAL" clId="{3ABA9DBB-BCF2-4CCB-902D-D8C8C7C20D2B}" dt="2024-02-08T03:40:09.463" v="1737" actId="12788"/>
        <pc:sldMkLst>
          <pc:docMk/>
          <pc:sldMk cId="405538371" sldId="2147480774"/>
        </pc:sldMkLst>
        <pc:spChg chg="mod ord">
          <ac:chgData name="Aaron Powell" userId="b9095cd2-d688-48eb-81cb-207881cdf9d0" providerId="ADAL" clId="{3ABA9DBB-BCF2-4CCB-902D-D8C8C7C20D2B}" dt="2024-02-08T03:40:09.463" v="1737" actId="12788"/>
          <ac:spMkLst>
            <pc:docMk/>
            <pc:sldMk cId="405538371" sldId="2147480774"/>
            <ac:spMk id="3" creationId="{9CF00C71-09A4-7F21-93C2-652B89DF82A8}"/>
          </ac:spMkLst>
        </pc:spChg>
      </pc:sldChg>
      <pc:sldChg chg="modSp add mod modTransition modClrScheme chgLayout">
        <pc:chgData name="Aaron Powell" userId="b9095cd2-d688-48eb-81cb-207881cdf9d0" providerId="ADAL" clId="{3ABA9DBB-BCF2-4CCB-902D-D8C8C7C20D2B}" dt="2024-01-31T04:46:30.341" v="1426" actId="700"/>
        <pc:sldMkLst>
          <pc:docMk/>
          <pc:sldMk cId="4137209637" sldId="2147480785"/>
        </pc:sldMkLst>
        <pc:spChg chg="mod ord">
          <ac:chgData name="Aaron Powell" userId="b9095cd2-d688-48eb-81cb-207881cdf9d0" providerId="ADAL" clId="{3ABA9DBB-BCF2-4CCB-902D-D8C8C7C20D2B}" dt="2024-01-31T04:46:30.341" v="1426" actId="700"/>
          <ac:spMkLst>
            <pc:docMk/>
            <pc:sldMk cId="4137209637" sldId="2147480785"/>
            <ac:spMk id="2" creationId="{D82CDDAB-85DB-FC41-468E-1BBCE86E230F}"/>
          </ac:spMkLst>
        </pc:spChg>
      </pc:sldChg>
      <pc:sldChg chg="modSp add mod modTransition chgLayout">
        <pc:chgData name="Aaron Powell" userId="b9095cd2-d688-48eb-81cb-207881cdf9d0" providerId="ADAL" clId="{3ABA9DBB-BCF2-4CCB-902D-D8C8C7C20D2B}" dt="2024-02-08T03:39:42.144" v="1733" actId="700"/>
        <pc:sldMkLst>
          <pc:docMk/>
          <pc:sldMk cId="3521421122" sldId="2147480807"/>
        </pc:sldMkLst>
        <pc:spChg chg="mod ord">
          <ac:chgData name="Aaron Powell" userId="b9095cd2-d688-48eb-81cb-207881cdf9d0" providerId="ADAL" clId="{3ABA9DBB-BCF2-4CCB-902D-D8C8C7C20D2B}" dt="2024-02-08T03:39:42.144" v="1733" actId="700"/>
          <ac:spMkLst>
            <pc:docMk/>
            <pc:sldMk cId="3521421122" sldId="2147480807"/>
            <ac:spMk id="2" creationId="{D82CDDAB-85DB-FC41-468E-1BBCE86E230F}"/>
          </ac:spMkLst>
        </pc:spChg>
      </pc:sldChg>
      <pc:sldChg chg="modSp add mod modTransition chgLayout">
        <pc:chgData name="Aaron Powell" userId="b9095cd2-d688-48eb-81cb-207881cdf9d0" providerId="ADAL" clId="{3ABA9DBB-BCF2-4CCB-902D-D8C8C7C20D2B}" dt="2024-02-08T03:39:47.658" v="1734" actId="14100"/>
        <pc:sldMkLst>
          <pc:docMk/>
          <pc:sldMk cId="758517373" sldId="2147482230"/>
        </pc:sldMkLst>
        <pc:spChg chg="mod ord">
          <ac:chgData name="Aaron Powell" userId="b9095cd2-d688-48eb-81cb-207881cdf9d0" providerId="ADAL" clId="{3ABA9DBB-BCF2-4CCB-902D-D8C8C7C20D2B}" dt="2024-02-08T03:39:47.658" v="1734" actId="14100"/>
          <ac:spMkLst>
            <pc:docMk/>
            <pc:sldMk cId="758517373" sldId="2147482230"/>
            <ac:spMk id="2" creationId="{14EB1567-3460-5A11-C8D6-8DCD10F73A59}"/>
          </ac:spMkLst>
        </pc:spChg>
      </pc:sldChg>
      <pc:sldChg chg="modSp add mod modTransition chgLayout">
        <pc:chgData name="Aaron Powell" userId="b9095cd2-d688-48eb-81cb-207881cdf9d0" providerId="ADAL" clId="{3ABA9DBB-BCF2-4CCB-902D-D8C8C7C20D2B}" dt="2024-02-08T03:39:52.872" v="1735" actId="14100"/>
        <pc:sldMkLst>
          <pc:docMk/>
          <pc:sldMk cId="1142779283" sldId="2147482231"/>
        </pc:sldMkLst>
        <pc:spChg chg="mod ord">
          <ac:chgData name="Aaron Powell" userId="b9095cd2-d688-48eb-81cb-207881cdf9d0" providerId="ADAL" clId="{3ABA9DBB-BCF2-4CCB-902D-D8C8C7C20D2B}" dt="2024-02-08T03:39:52.872" v="1735" actId="14100"/>
          <ac:spMkLst>
            <pc:docMk/>
            <pc:sldMk cId="1142779283" sldId="2147482231"/>
            <ac:spMk id="2" creationId="{6EFD81FD-A61B-A3CF-B6E0-465438106D53}"/>
          </ac:spMkLst>
        </pc:spChg>
      </pc:sldChg>
      <pc:sldChg chg="modSp add mod ord modClrScheme chgLayout">
        <pc:chgData name="Aaron Powell" userId="b9095cd2-d688-48eb-81cb-207881cdf9d0" providerId="ADAL" clId="{3ABA9DBB-BCF2-4CCB-902D-D8C8C7C20D2B}" dt="2024-01-31T05:51:11.580" v="1471"/>
        <pc:sldMkLst>
          <pc:docMk/>
          <pc:sldMk cId="3564632619" sldId="2147482549"/>
        </pc:sldMkLst>
        <pc:spChg chg="mod ord">
          <ac:chgData name="Aaron Powell" userId="b9095cd2-d688-48eb-81cb-207881cdf9d0" providerId="ADAL" clId="{3ABA9DBB-BCF2-4CCB-902D-D8C8C7C20D2B}" dt="2024-01-30T05:34:47.955" v="15" actId="27636"/>
          <ac:spMkLst>
            <pc:docMk/>
            <pc:sldMk cId="3564632619" sldId="2147482549"/>
            <ac:spMk id="2" creationId="{C0179E6A-CE8C-0331-3EA6-538F60900103}"/>
          </ac:spMkLst>
        </pc:spChg>
      </pc:sldChg>
      <pc:sldChg chg="addSp delSp modSp new mod modClrScheme modShow chgLayout">
        <pc:chgData name="Aaron Powell" userId="b9095cd2-d688-48eb-81cb-207881cdf9d0" providerId="ADAL" clId="{3ABA9DBB-BCF2-4CCB-902D-D8C8C7C20D2B}" dt="2024-01-30T05:39:30.346" v="560" actId="20577"/>
        <pc:sldMkLst>
          <pc:docMk/>
          <pc:sldMk cId="184786110" sldId="2147482550"/>
        </pc:sldMkLst>
        <pc:spChg chg="del">
          <ac:chgData name="Aaron Powell" userId="b9095cd2-d688-48eb-81cb-207881cdf9d0" providerId="ADAL" clId="{3ABA9DBB-BCF2-4CCB-902D-D8C8C7C20D2B}" dt="2024-01-30T05:37:04.593" v="30" actId="700"/>
          <ac:spMkLst>
            <pc:docMk/>
            <pc:sldMk cId="184786110" sldId="2147482550"/>
            <ac:spMk id="2" creationId="{BD2ADD77-6275-7349-B623-85D60E0A3246}"/>
          </ac:spMkLst>
        </pc:spChg>
        <pc:spChg chg="add mod">
          <ac:chgData name="Aaron Powell" userId="b9095cd2-d688-48eb-81cb-207881cdf9d0" providerId="ADAL" clId="{3ABA9DBB-BCF2-4CCB-902D-D8C8C7C20D2B}" dt="2024-01-30T05:39:30.346" v="560" actId="20577"/>
          <ac:spMkLst>
            <pc:docMk/>
            <pc:sldMk cId="184786110" sldId="2147482550"/>
            <ac:spMk id="3" creationId="{03929380-3A44-A24B-BC03-1B603CA4542D}"/>
          </ac:spMkLst>
        </pc:spChg>
      </pc:sldChg>
      <pc:sldChg chg="modSp new mod ord">
        <pc:chgData name="Aaron Powell" userId="b9095cd2-d688-48eb-81cb-207881cdf9d0" providerId="ADAL" clId="{3ABA9DBB-BCF2-4CCB-902D-D8C8C7C20D2B}" dt="2024-01-31T04:54:43.893" v="1469" actId="6549"/>
        <pc:sldMkLst>
          <pc:docMk/>
          <pc:sldMk cId="965636143" sldId="2147482551"/>
        </pc:sldMkLst>
        <pc:spChg chg="mod">
          <ac:chgData name="Aaron Powell" userId="b9095cd2-d688-48eb-81cb-207881cdf9d0" providerId="ADAL" clId="{3ABA9DBB-BCF2-4CCB-902D-D8C8C7C20D2B}" dt="2024-01-31T04:54:43.893" v="1469" actId="6549"/>
          <ac:spMkLst>
            <pc:docMk/>
            <pc:sldMk cId="965636143" sldId="2147482551"/>
            <ac:spMk id="2" creationId="{56236277-B9D7-F802-91BB-4887886E52FA}"/>
          </ac:spMkLst>
        </pc:spChg>
      </pc:sldChg>
      <pc:sldChg chg="modSp new mod ord">
        <pc:chgData name="Aaron Powell" userId="b9095cd2-d688-48eb-81cb-207881cdf9d0" providerId="ADAL" clId="{3ABA9DBB-BCF2-4CCB-902D-D8C8C7C20D2B}" dt="2024-01-31T04:53:28.224" v="1466" actId="20577"/>
        <pc:sldMkLst>
          <pc:docMk/>
          <pc:sldMk cId="1016308931" sldId="2147482552"/>
        </pc:sldMkLst>
        <pc:spChg chg="mod">
          <ac:chgData name="Aaron Powell" userId="b9095cd2-d688-48eb-81cb-207881cdf9d0" providerId="ADAL" clId="{3ABA9DBB-BCF2-4CCB-902D-D8C8C7C20D2B}" dt="2024-01-31T04:53:28.224" v="1466" actId="20577"/>
          <ac:spMkLst>
            <pc:docMk/>
            <pc:sldMk cId="1016308931" sldId="2147482552"/>
            <ac:spMk id="2" creationId="{141209EC-349D-5B06-0C81-060CEE169179}"/>
          </ac:spMkLst>
        </pc:spChg>
      </pc:sldChg>
      <pc:sldChg chg="modSp add mod modClrScheme chgLayout">
        <pc:chgData name="Aaron Powell" userId="b9095cd2-d688-48eb-81cb-207881cdf9d0" providerId="ADAL" clId="{3ABA9DBB-BCF2-4CCB-902D-D8C8C7C20D2B}" dt="2024-01-31T04:45:24.720" v="1411" actId="20577"/>
        <pc:sldMkLst>
          <pc:docMk/>
          <pc:sldMk cId="662281380" sldId="2147482553"/>
        </pc:sldMkLst>
        <pc:spChg chg="mod ord">
          <ac:chgData name="Aaron Powell" userId="b9095cd2-d688-48eb-81cb-207881cdf9d0" providerId="ADAL" clId="{3ABA9DBB-BCF2-4CCB-902D-D8C8C7C20D2B}" dt="2024-01-31T04:45:24.720" v="1411" actId="20577"/>
          <ac:spMkLst>
            <pc:docMk/>
            <pc:sldMk cId="662281380" sldId="2147482553"/>
            <ac:spMk id="2" creationId="{DEE49BDF-FE9E-70A0-59EA-73FA0A5702FC}"/>
          </ac:spMkLst>
        </pc:spChg>
      </pc:sldChg>
      <pc:sldChg chg="modSp add mod">
        <pc:chgData name="Aaron Powell" userId="b9095cd2-d688-48eb-81cb-207881cdf9d0" providerId="ADAL" clId="{3ABA9DBB-BCF2-4CCB-902D-D8C8C7C20D2B}" dt="2024-01-31T04:46:36.611" v="1436" actId="20577"/>
        <pc:sldMkLst>
          <pc:docMk/>
          <pc:sldMk cId="1549171686" sldId="2147482554"/>
        </pc:sldMkLst>
        <pc:spChg chg="mod">
          <ac:chgData name="Aaron Powell" userId="b9095cd2-d688-48eb-81cb-207881cdf9d0" providerId="ADAL" clId="{3ABA9DBB-BCF2-4CCB-902D-D8C8C7C20D2B}" dt="2024-01-31T04:46:36.611" v="1436" actId="20577"/>
          <ac:spMkLst>
            <pc:docMk/>
            <pc:sldMk cId="1549171686" sldId="2147482554"/>
            <ac:spMk id="2" creationId="{78F4BB40-721D-C333-6D99-DD61848196A9}"/>
          </ac:spMkLst>
        </pc:spChg>
      </pc:sldChg>
      <pc:sldChg chg="modSp new del mod">
        <pc:chgData name="Aaron Powell" userId="b9095cd2-d688-48eb-81cb-207881cdf9d0" providerId="ADAL" clId="{3ABA9DBB-BCF2-4CCB-902D-D8C8C7C20D2B}" dt="2024-02-07T23:25:53.513" v="1651" actId="47"/>
        <pc:sldMkLst>
          <pc:docMk/>
          <pc:sldMk cId="2382717897" sldId="2147482555"/>
        </pc:sldMkLst>
        <pc:spChg chg="mod">
          <ac:chgData name="Aaron Powell" userId="b9095cd2-d688-48eb-81cb-207881cdf9d0" providerId="ADAL" clId="{3ABA9DBB-BCF2-4CCB-902D-D8C8C7C20D2B}" dt="2024-02-01T23:20:38.134" v="1491" actId="20577"/>
          <ac:spMkLst>
            <pc:docMk/>
            <pc:sldMk cId="2382717897" sldId="2147482555"/>
            <ac:spMk id="2" creationId="{CE2BECBE-827E-9A26-4D1F-D0B8C3A1F1E6}"/>
          </ac:spMkLst>
        </pc:spChg>
      </pc:sldChg>
      <pc:sldChg chg="modSp new mod">
        <pc:chgData name="Aaron Powell" userId="b9095cd2-d688-48eb-81cb-207881cdf9d0" providerId="ADAL" clId="{3ABA9DBB-BCF2-4CCB-902D-D8C8C7C20D2B}" dt="2024-02-01T23:25:29.832" v="1515" actId="20577"/>
        <pc:sldMkLst>
          <pc:docMk/>
          <pc:sldMk cId="3384338571" sldId="2147482556"/>
        </pc:sldMkLst>
        <pc:spChg chg="mod">
          <ac:chgData name="Aaron Powell" userId="b9095cd2-d688-48eb-81cb-207881cdf9d0" providerId="ADAL" clId="{3ABA9DBB-BCF2-4CCB-902D-D8C8C7C20D2B}" dt="2024-02-01T23:25:29.832" v="1515" actId="20577"/>
          <ac:spMkLst>
            <pc:docMk/>
            <pc:sldMk cId="3384338571" sldId="2147482556"/>
            <ac:spMk id="3" creationId="{A8954D5F-4F75-03D9-61E5-6A1A5FA2B8B2}"/>
          </ac:spMkLst>
        </pc:spChg>
      </pc:sldChg>
      <pc:sldChg chg="modSp new mod">
        <pc:chgData name="Aaron Powell" userId="b9095cd2-d688-48eb-81cb-207881cdf9d0" providerId="ADAL" clId="{3ABA9DBB-BCF2-4CCB-902D-D8C8C7C20D2B}" dt="2024-02-01T23:25:42.814" v="1531" actId="20577"/>
        <pc:sldMkLst>
          <pc:docMk/>
          <pc:sldMk cId="1409216640" sldId="2147482557"/>
        </pc:sldMkLst>
        <pc:spChg chg="mod">
          <ac:chgData name="Aaron Powell" userId="b9095cd2-d688-48eb-81cb-207881cdf9d0" providerId="ADAL" clId="{3ABA9DBB-BCF2-4CCB-902D-D8C8C7C20D2B}" dt="2024-02-01T23:25:42.814" v="1531" actId="20577"/>
          <ac:spMkLst>
            <pc:docMk/>
            <pc:sldMk cId="1409216640" sldId="2147482557"/>
            <ac:spMk id="3" creationId="{B6294F1A-60C6-8730-A022-74E431FA4B62}"/>
          </ac:spMkLst>
        </pc:spChg>
      </pc:sldChg>
      <pc:sldChg chg="modSp add del mod setBg chgLayout">
        <pc:chgData name="Aaron Powell" userId="b9095cd2-d688-48eb-81cb-207881cdf9d0" providerId="ADAL" clId="{3ABA9DBB-BCF2-4CCB-902D-D8C8C7C20D2B}" dt="2024-02-08T03:39:34.367" v="1731" actId="47"/>
        <pc:sldMkLst>
          <pc:docMk/>
          <pc:sldMk cId="1016707237" sldId="2147482558"/>
        </pc:sldMkLst>
        <pc:spChg chg="mod ord">
          <ac:chgData name="Aaron Powell" userId="b9095cd2-d688-48eb-81cb-207881cdf9d0" providerId="ADAL" clId="{3ABA9DBB-BCF2-4CCB-902D-D8C8C7C20D2B}" dt="2024-02-01T23:38:20.360" v="1564" actId="14100"/>
          <ac:spMkLst>
            <pc:docMk/>
            <pc:sldMk cId="1016707237" sldId="2147482558"/>
            <ac:spMk id="2" creationId="{1B25FA4C-3E76-B262-0E9B-D94B5A83BF48}"/>
          </ac:spMkLst>
        </pc:spChg>
        <pc:spChg chg="mod">
          <ac:chgData name="Aaron Powell" userId="b9095cd2-d688-48eb-81cb-207881cdf9d0" providerId="ADAL" clId="{3ABA9DBB-BCF2-4CCB-902D-D8C8C7C20D2B}" dt="2024-02-01T23:33:22.106" v="1556" actId="207"/>
          <ac:spMkLst>
            <pc:docMk/>
            <pc:sldMk cId="1016707237" sldId="2147482558"/>
            <ac:spMk id="17" creationId="{10075DD5-CC33-1F8B-61D1-6C20D550FC7E}"/>
          </ac:spMkLst>
        </pc:spChg>
        <pc:spChg chg="mod">
          <ac:chgData name="Aaron Powell" userId="b9095cd2-d688-48eb-81cb-207881cdf9d0" providerId="ADAL" clId="{3ABA9DBB-BCF2-4CCB-902D-D8C8C7C20D2B}" dt="2024-02-01T23:33:22.106" v="1556" actId="207"/>
          <ac:spMkLst>
            <pc:docMk/>
            <pc:sldMk cId="1016707237" sldId="2147482558"/>
            <ac:spMk id="23" creationId="{2A7083E7-5D83-8251-54EE-54F19CA1B9C4}"/>
          </ac:spMkLst>
        </pc:spChg>
        <pc:spChg chg="mod">
          <ac:chgData name="Aaron Powell" userId="b9095cd2-d688-48eb-81cb-207881cdf9d0" providerId="ADAL" clId="{3ABA9DBB-BCF2-4CCB-902D-D8C8C7C20D2B}" dt="2024-02-01T23:33:22.106" v="1556" actId="207"/>
          <ac:spMkLst>
            <pc:docMk/>
            <pc:sldMk cId="1016707237" sldId="2147482558"/>
            <ac:spMk id="24" creationId="{289C5357-8E8E-FDB9-ED9C-B03CB4BCD6F1}"/>
          </ac:spMkLst>
        </pc:spChg>
        <pc:spChg chg="mod">
          <ac:chgData name="Aaron Powell" userId="b9095cd2-d688-48eb-81cb-207881cdf9d0" providerId="ADAL" clId="{3ABA9DBB-BCF2-4CCB-902D-D8C8C7C20D2B}" dt="2024-02-01T23:33:22.106" v="1556" actId="207"/>
          <ac:spMkLst>
            <pc:docMk/>
            <pc:sldMk cId="1016707237" sldId="2147482558"/>
            <ac:spMk id="28" creationId="{C4188F11-2995-7E80-1A40-41EE2C3606CD}"/>
          </ac:spMkLst>
        </pc:spChg>
        <pc:spChg chg="mod">
          <ac:chgData name="Aaron Powell" userId="b9095cd2-d688-48eb-81cb-207881cdf9d0" providerId="ADAL" clId="{3ABA9DBB-BCF2-4CCB-902D-D8C8C7C20D2B}" dt="2024-02-01T23:33:22.106" v="1556" actId="207"/>
          <ac:spMkLst>
            <pc:docMk/>
            <pc:sldMk cId="1016707237" sldId="2147482558"/>
            <ac:spMk id="29" creationId="{E06447FC-3629-7E91-20E5-CC34F7479077}"/>
          </ac:spMkLst>
        </pc:spChg>
        <pc:spChg chg="mod">
          <ac:chgData name="Aaron Powell" userId="b9095cd2-d688-48eb-81cb-207881cdf9d0" providerId="ADAL" clId="{3ABA9DBB-BCF2-4CCB-902D-D8C8C7C20D2B}" dt="2024-02-01T23:33:22.106" v="1556" actId="207"/>
          <ac:spMkLst>
            <pc:docMk/>
            <pc:sldMk cId="1016707237" sldId="2147482558"/>
            <ac:spMk id="30" creationId="{EC7A6858-E595-100E-AAB6-A760DDD98C8C}"/>
          </ac:spMkLst>
        </pc:spChg>
        <pc:spChg chg="mod">
          <ac:chgData name="Aaron Powell" userId="b9095cd2-d688-48eb-81cb-207881cdf9d0" providerId="ADAL" clId="{3ABA9DBB-BCF2-4CCB-902D-D8C8C7C20D2B}" dt="2024-02-01T23:33:15.899" v="1555" actId="207"/>
          <ac:spMkLst>
            <pc:docMk/>
            <pc:sldMk cId="1016707237" sldId="2147482558"/>
            <ac:spMk id="33" creationId="{18A95685-F326-A1FA-F599-592DB3759C71}"/>
          </ac:spMkLst>
        </pc:spChg>
        <pc:spChg chg="mod">
          <ac:chgData name="Aaron Powell" userId="b9095cd2-d688-48eb-81cb-207881cdf9d0" providerId="ADAL" clId="{3ABA9DBB-BCF2-4CCB-902D-D8C8C7C20D2B}" dt="2024-02-01T23:33:32.284" v="1557" actId="207"/>
          <ac:spMkLst>
            <pc:docMk/>
            <pc:sldMk cId="1016707237" sldId="2147482558"/>
            <ac:spMk id="35" creationId="{4A0822C0-5B43-12D0-5EAA-F87EBA623C9A}"/>
          </ac:spMkLst>
        </pc:spChg>
        <pc:spChg chg="mod">
          <ac:chgData name="Aaron Powell" userId="b9095cd2-d688-48eb-81cb-207881cdf9d0" providerId="ADAL" clId="{3ABA9DBB-BCF2-4CCB-902D-D8C8C7C20D2B}" dt="2024-02-01T23:33:15.899" v="1555" actId="207"/>
          <ac:spMkLst>
            <pc:docMk/>
            <pc:sldMk cId="1016707237" sldId="2147482558"/>
            <ac:spMk id="36" creationId="{68E64544-9A86-ADA9-06B1-9AD60E02351F}"/>
          </ac:spMkLst>
        </pc:spChg>
        <pc:grpChg chg="mod">
          <ac:chgData name="Aaron Powell" userId="b9095cd2-d688-48eb-81cb-207881cdf9d0" providerId="ADAL" clId="{3ABA9DBB-BCF2-4CCB-902D-D8C8C7C20D2B}" dt="2024-02-01T23:33:22.106" v="1556" actId="207"/>
          <ac:grpSpMkLst>
            <pc:docMk/>
            <pc:sldMk cId="1016707237" sldId="2147482558"/>
            <ac:grpSpMk id="26" creationId="{EA5D068A-212F-CD1C-80AF-75C53047E4E3}"/>
          </ac:grpSpMkLst>
        </pc:grpChg>
        <pc:grpChg chg="mod">
          <ac:chgData name="Aaron Powell" userId="b9095cd2-d688-48eb-81cb-207881cdf9d0" providerId="ADAL" clId="{3ABA9DBB-BCF2-4CCB-902D-D8C8C7C20D2B}" dt="2024-02-01T23:33:15.899" v="1555" actId="207"/>
          <ac:grpSpMkLst>
            <pc:docMk/>
            <pc:sldMk cId="1016707237" sldId="2147482558"/>
            <ac:grpSpMk id="31" creationId="{CA9034B5-60BA-4B1E-BED3-D32ED7904878}"/>
          </ac:grpSpMkLst>
        </pc:grpChg>
        <pc:grpChg chg="mod">
          <ac:chgData name="Aaron Powell" userId="b9095cd2-d688-48eb-81cb-207881cdf9d0" providerId="ADAL" clId="{3ABA9DBB-BCF2-4CCB-902D-D8C8C7C20D2B}" dt="2024-02-01T23:33:15.899" v="1555" actId="207"/>
          <ac:grpSpMkLst>
            <pc:docMk/>
            <pc:sldMk cId="1016707237" sldId="2147482558"/>
            <ac:grpSpMk id="34" creationId="{025F4F44-4045-59F0-7CB9-1C5F21FE54C8}"/>
          </ac:grpSpMkLst>
        </pc:grpChg>
        <pc:picChg chg="mod">
          <ac:chgData name="Aaron Powell" userId="b9095cd2-d688-48eb-81cb-207881cdf9d0" providerId="ADAL" clId="{3ABA9DBB-BCF2-4CCB-902D-D8C8C7C20D2B}" dt="2024-02-01T23:33:15.899" v="1555" actId="207"/>
          <ac:picMkLst>
            <pc:docMk/>
            <pc:sldMk cId="1016707237" sldId="2147482558"/>
            <ac:picMk id="32" creationId="{E4EEC0C7-C0D8-6B6C-784B-F74BC4C66293}"/>
          </ac:picMkLst>
        </pc:picChg>
      </pc:sldChg>
      <pc:sldChg chg="modSp add del mod setBg">
        <pc:chgData name="Aaron Powell" userId="b9095cd2-d688-48eb-81cb-207881cdf9d0" providerId="ADAL" clId="{3ABA9DBB-BCF2-4CCB-902D-D8C8C7C20D2B}" dt="2024-02-08T03:41:00.798" v="1738" actId="47"/>
        <pc:sldMkLst>
          <pc:docMk/>
          <pc:sldMk cId="300471207" sldId="2147482559"/>
        </pc:sldMkLst>
        <pc:spChg chg="mod">
          <ac:chgData name="Aaron Powell" userId="b9095cd2-d688-48eb-81cb-207881cdf9d0" providerId="ADAL" clId="{3ABA9DBB-BCF2-4CCB-902D-D8C8C7C20D2B}" dt="2024-02-01T23:37:51.293" v="1559" actId="207"/>
          <ac:spMkLst>
            <pc:docMk/>
            <pc:sldMk cId="300471207" sldId="2147482559"/>
            <ac:spMk id="2" creationId="{9F899CA4-399C-F1D7-B413-10552FF5D2A8}"/>
          </ac:spMkLst>
        </pc:spChg>
      </pc:sldChg>
      <pc:sldChg chg="modSp new mod">
        <pc:chgData name="Aaron Powell" userId="b9095cd2-d688-48eb-81cb-207881cdf9d0" providerId="ADAL" clId="{3ABA9DBB-BCF2-4CCB-902D-D8C8C7C20D2B}" dt="2024-02-01T23:39:53.519" v="1585" actId="20577"/>
        <pc:sldMkLst>
          <pc:docMk/>
          <pc:sldMk cId="1938703981" sldId="2147482560"/>
        </pc:sldMkLst>
        <pc:spChg chg="mod">
          <ac:chgData name="Aaron Powell" userId="b9095cd2-d688-48eb-81cb-207881cdf9d0" providerId="ADAL" clId="{3ABA9DBB-BCF2-4CCB-902D-D8C8C7C20D2B}" dt="2024-02-01T23:39:53.519" v="1585" actId="20577"/>
          <ac:spMkLst>
            <pc:docMk/>
            <pc:sldMk cId="1938703981" sldId="2147482560"/>
            <ac:spMk id="3" creationId="{A5C23963-2CF8-1329-53A4-0CE682230ABA}"/>
          </ac:spMkLst>
        </pc:spChg>
      </pc:sldChg>
      <pc:sldChg chg="modSp new mod">
        <pc:chgData name="Aaron Powell" userId="b9095cd2-d688-48eb-81cb-207881cdf9d0" providerId="ADAL" clId="{3ABA9DBB-BCF2-4CCB-902D-D8C8C7C20D2B}" dt="2024-02-01T23:53:30.723" v="1608" actId="20577"/>
        <pc:sldMkLst>
          <pc:docMk/>
          <pc:sldMk cId="1027004785" sldId="2147482561"/>
        </pc:sldMkLst>
        <pc:spChg chg="mod">
          <ac:chgData name="Aaron Powell" userId="b9095cd2-d688-48eb-81cb-207881cdf9d0" providerId="ADAL" clId="{3ABA9DBB-BCF2-4CCB-902D-D8C8C7C20D2B}" dt="2024-02-01T23:53:30.723" v="1608" actId="20577"/>
          <ac:spMkLst>
            <pc:docMk/>
            <pc:sldMk cId="1027004785" sldId="2147482561"/>
            <ac:spMk id="3" creationId="{F086924C-8C74-BEF8-116B-45EE9DE73E7E}"/>
          </ac:spMkLst>
        </pc:spChg>
      </pc:sldChg>
      <pc:sldChg chg="modSp new mod">
        <pc:chgData name="Aaron Powell" userId="b9095cd2-d688-48eb-81cb-207881cdf9d0" providerId="ADAL" clId="{3ABA9DBB-BCF2-4CCB-902D-D8C8C7C20D2B}" dt="2024-02-07T23:27:05.575" v="1660" actId="20577"/>
        <pc:sldMkLst>
          <pc:docMk/>
          <pc:sldMk cId="3044608492" sldId="2147482562"/>
        </pc:sldMkLst>
        <pc:spChg chg="mod">
          <ac:chgData name="Aaron Powell" userId="b9095cd2-d688-48eb-81cb-207881cdf9d0" providerId="ADAL" clId="{3ABA9DBB-BCF2-4CCB-902D-D8C8C7C20D2B}" dt="2024-02-07T23:27:05.575" v="1660" actId="20577"/>
          <ac:spMkLst>
            <pc:docMk/>
            <pc:sldMk cId="3044608492" sldId="2147482562"/>
            <ac:spMk id="3" creationId="{C9CBF38F-5B31-7DA1-D995-29FCED63DFD4}"/>
          </ac:spMkLst>
        </pc:spChg>
      </pc:sldChg>
      <pc:sldChg chg="add del">
        <pc:chgData name="Aaron Powell" userId="b9095cd2-d688-48eb-81cb-207881cdf9d0" providerId="ADAL" clId="{3ABA9DBB-BCF2-4CCB-902D-D8C8C7C20D2B}" dt="2024-02-07T23:28:56.827" v="1662"/>
        <pc:sldMkLst>
          <pc:docMk/>
          <pc:sldMk cId="2042429920" sldId="2147482563"/>
        </pc:sldMkLst>
      </pc:sldChg>
      <pc:sldChg chg="delSp modSp add del mod chgLayout">
        <pc:chgData name="Aaron Powell" userId="b9095cd2-d688-48eb-81cb-207881cdf9d0" providerId="ADAL" clId="{3ABA9DBB-BCF2-4CCB-902D-D8C8C7C20D2B}" dt="2024-02-07T23:32:01.371" v="1707" actId="47"/>
        <pc:sldMkLst>
          <pc:docMk/>
          <pc:sldMk cId="2484716220" sldId="2147482563"/>
        </pc:sldMkLst>
        <pc:spChg chg="mod ord">
          <ac:chgData name="Aaron Powell" userId="b9095cd2-d688-48eb-81cb-207881cdf9d0" providerId="ADAL" clId="{3ABA9DBB-BCF2-4CCB-902D-D8C8C7C20D2B}" dt="2024-02-07T23:29:44.148" v="1671" actId="700"/>
          <ac:spMkLst>
            <pc:docMk/>
            <pc:sldMk cId="2484716220" sldId="2147482563"/>
            <ac:spMk id="2" creationId="{DEE49BDF-FE9E-70A0-59EA-73FA0A5702FC}"/>
          </ac:spMkLst>
        </pc:spChg>
        <pc:spChg chg="mod">
          <ac:chgData name="Aaron Powell" userId="b9095cd2-d688-48eb-81cb-207881cdf9d0" providerId="ADAL" clId="{3ABA9DBB-BCF2-4CCB-902D-D8C8C7C20D2B}" dt="2024-02-07T23:30:48.493" v="1697" actId="14100"/>
          <ac:spMkLst>
            <pc:docMk/>
            <pc:sldMk cId="2484716220" sldId="2147482563"/>
            <ac:spMk id="4" creationId="{77FD06A8-5A4B-26FC-952E-8A464BB3DB0B}"/>
          </ac:spMkLst>
        </pc:spChg>
        <pc:spChg chg="mod">
          <ac:chgData name="Aaron Powell" userId="b9095cd2-d688-48eb-81cb-207881cdf9d0" providerId="ADAL" clId="{3ABA9DBB-BCF2-4CCB-902D-D8C8C7C20D2B}" dt="2024-02-07T23:30:44.115" v="1696" actId="14100"/>
          <ac:spMkLst>
            <pc:docMk/>
            <pc:sldMk cId="2484716220" sldId="2147482563"/>
            <ac:spMk id="6" creationId="{4D183365-E4FB-C20F-E723-21D54CD082F2}"/>
          </ac:spMkLst>
        </pc:spChg>
        <pc:spChg chg="mod">
          <ac:chgData name="Aaron Powell" userId="b9095cd2-d688-48eb-81cb-207881cdf9d0" providerId="ADAL" clId="{3ABA9DBB-BCF2-4CCB-902D-D8C8C7C20D2B}" dt="2024-02-07T23:30:52.229" v="1698" actId="14100"/>
          <ac:spMkLst>
            <pc:docMk/>
            <pc:sldMk cId="2484716220" sldId="2147482563"/>
            <ac:spMk id="21" creationId="{9CD8079D-5B2C-5900-A7D4-C1519BB2C186}"/>
          </ac:spMkLst>
        </pc:spChg>
        <pc:spChg chg="del">
          <ac:chgData name="Aaron Powell" userId="b9095cd2-d688-48eb-81cb-207881cdf9d0" providerId="ADAL" clId="{3ABA9DBB-BCF2-4CCB-902D-D8C8C7C20D2B}" dt="2024-02-07T23:30:37.495" v="1695" actId="478"/>
          <ac:spMkLst>
            <pc:docMk/>
            <pc:sldMk cId="2484716220" sldId="2147482563"/>
            <ac:spMk id="23" creationId="{9F873B47-1893-D56E-17E3-E5056BBB5B66}"/>
          </ac:spMkLst>
        </pc:spChg>
        <pc:picChg chg="mod">
          <ac:chgData name="Aaron Powell" userId="b9095cd2-d688-48eb-81cb-207881cdf9d0" providerId="ADAL" clId="{3ABA9DBB-BCF2-4CCB-902D-D8C8C7C20D2B}" dt="2024-02-07T23:31:03.178" v="1699" actId="1076"/>
          <ac:picMkLst>
            <pc:docMk/>
            <pc:sldMk cId="2484716220" sldId="2147482563"/>
            <ac:picMk id="5" creationId="{9ECC4B97-573F-AE39-A054-6202014D43C4}"/>
          </ac:picMkLst>
        </pc:picChg>
      </pc:sldChg>
      <pc:sldChg chg="modSp new mod">
        <pc:chgData name="Aaron Powell" userId="b9095cd2-d688-48eb-81cb-207881cdf9d0" providerId="ADAL" clId="{3ABA9DBB-BCF2-4CCB-902D-D8C8C7C20D2B}" dt="2024-02-07T23:30:07.889" v="1690" actId="6549"/>
        <pc:sldMkLst>
          <pc:docMk/>
          <pc:sldMk cId="717442461" sldId="2147482564"/>
        </pc:sldMkLst>
        <pc:spChg chg="mod">
          <ac:chgData name="Aaron Powell" userId="b9095cd2-d688-48eb-81cb-207881cdf9d0" providerId="ADAL" clId="{3ABA9DBB-BCF2-4CCB-902D-D8C8C7C20D2B}" dt="2024-02-07T23:30:07.889" v="1690" actId="6549"/>
          <ac:spMkLst>
            <pc:docMk/>
            <pc:sldMk cId="717442461" sldId="2147482564"/>
            <ac:spMk id="2" creationId="{82C982BE-7DA0-935C-9609-541084884020}"/>
          </ac:spMkLst>
        </pc:spChg>
      </pc:sldChg>
      <pc:sldChg chg="addSp delSp modSp add mod delAnim modAnim modNotesTx">
        <pc:chgData name="Aaron Powell" userId="b9095cd2-d688-48eb-81cb-207881cdf9d0" providerId="ADAL" clId="{3ABA9DBB-BCF2-4CCB-902D-D8C8C7C20D2B}" dt="2024-02-08T03:10:59.282" v="1715" actId="20577"/>
        <pc:sldMkLst>
          <pc:docMk/>
          <pc:sldMk cId="1976298653" sldId="2147482565"/>
        </pc:sldMkLst>
        <pc:spChg chg="mod">
          <ac:chgData name="Aaron Powell" userId="b9095cd2-d688-48eb-81cb-207881cdf9d0" providerId="ADAL" clId="{3ABA9DBB-BCF2-4CCB-902D-D8C8C7C20D2B}" dt="2024-02-08T03:10:59.282" v="1715" actId="20577"/>
          <ac:spMkLst>
            <pc:docMk/>
            <pc:sldMk cId="1976298653" sldId="2147482565"/>
            <ac:spMk id="2" creationId="{DEE49BDF-FE9E-70A0-59EA-73FA0A5702FC}"/>
          </ac:spMkLst>
        </pc:spChg>
        <pc:spChg chg="mod">
          <ac:chgData name="Aaron Powell" userId="b9095cd2-d688-48eb-81cb-207881cdf9d0" providerId="ADAL" clId="{3ABA9DBB-BCF2-4CCB-902D-D8C8C7C20D2B}" dt="2024-02-07T23:31:32.645" v="1702"/>
          <ac:spMkLst>
            <pc:docMk/>
            <pc:sldMk cId="1976298653" sldId="2147482565"/>
            <ac:spMk id="27" creationId="{B76DAE12-9306-9EA4-7146-4396E9A8F4DB}"/>
          </ac:spMkLst>
        </pc:spChg>
        <pc:grpChg chg="mod">
          <ac:chgData name="Aaron Powell" userId="b9095cd2-d688-48eb-81cb-207881cdf9d0" providerId="ADAL" clId="{3ABA9DBB-BCF2-4CCB-902D-D8C8C7C20D2B}" dt="2024-02-07T23:31:19.945" v="1701" actId="196"/>
          <ac:grpSpMkLst>
            <pc:docMk/>
            <pc:sldMk cId="1976298653" sldId="2147482565"/>
            <ac:grpSpMk id="6" creationId="{FC2E8C0F-3CA3-E5DB-4C57-935A258DF43E}"/>
          </ac:grpSpMkLst>
        </pc:grpChg>
        <pc:grpChg chg="mod">
          <ac:chgData name="Aaron Powell" userId="b9095cd2-d688-48eb-81cb-207881cdf9d0" providerId="ADAL" clId="{3ABA9DBB-BCF2-4CCB-902D-D8C8C7C20D2B}" dt="2024-02-07T23:31:19.945" v="1701" actId="196"/>
          <ac:grpSpMkLst>
            <pc:docMk/>
            <pc:sldMk cId="1976298653" sldId="2147482565"/>
            <ac:grpSpMk id="17" creationId="{64F92DA3-3238-2CB4-CCFC-A5662181DC56}"/>
          </ac:grpSpMkLst>
        </pc:grpChg>
        <pc:picChg chg="del">
          <ac:chgData name="Aaron Powell" userId="b9095cd2-d688-48eb-81cb-207881cdf9d0" providerId="ADAL" clId="{3ABA9DBB-BCF2-4CCB-902D-D8C8C7C20D2B}" dt="2024-02-07T23:31:51.020" v="1704" actId="478"/>
          <ac:picMkLst>
            <pc:docMk/>
            <pc:sldMk cId="1976298653" sldId="2147482565"/>
            <ac:picMk id="3" creationId="{8EBB956B-F356-D6FF-3CF1-CAD367AA5BB4}"/>
          </ac:picMkLst>
        </pc:picChg>
        <pc:picChg chg="add mod">
          <ac:chgData name="Aaron Powell" userId="b9095cd2-d688-48eb-81cb-207881cdf9d0" providerId="ADAL" clId="{3ABA9DBB-BCF2-4CCB-902D-D8C8C7C20D2B}" dt="2024-02-07T23:32:28.546" v="1709" actId="1076"/>
          <ac:picMkLst>
            <pc:docMk/>
            <pc:sldMk cId="1976298653" sldId="2147482565"/>
            <ac:picMk id="8" creationId="{2050FBB8-0CFC-A6E6-CF2C-47CC461A1BC9}"/>
          </ac:picMkLst>
        </pc:picChg>
      </pc:sldChg>
    </pc:docChg>
  </pc:docChgLst>
  <pc:docChgLst>
    <pc:chgData name="Aaron Powell" userId="S::aapowell@microsoft.com::b9095cd2-d688-48eb-81cb-207881cdf9d0" providerId="AD" clId="Web-{44C3552F-1C88-2D58-793B-6E0D6BB65702}"/>
    <pc:docChg chg="modSld">
      <pc:chgData name="Aaron Powell" userId="S::aapowell@microsoft.com::b9095cd2-d688-48eb-81cb-207881cdf9d0" providerId="AD" clId="Web-{44C3552F-1C88-2D58-793B-6E0D6BB65702}" dt="2024-02-15T04:14:23.104" v="1041"/>
      <pc:docMkLst>
        <pc:docMk/>
      </pc:docMkLst>
      <pc:sldChg chg="modNotes">
        <pc:chgData name="Aaron Powell" userId="S::aapowell@microsoft.com::b9095cd2-d688-48eb-81cb-207881cdf9d0" providerId="AD" clId="Web-{44C3552F-1C88-2D58-793B-6E0D6BB65702}" dt="2024-02-15T02:54:39.608" v="55"/>
        <pc:sldMkLst>
          <pc:docMk/>
          <pc:sldMk cId="3797549608" sldId="258"/>
        </pc:sldMkLst>
      </pc:sldChg>
      <pc:sldChg chg="modNotes">
        <pc:chgData name="Aaron Powell" userId="S::aapowell@microsoft.com::b9095cd2-d688-48eb-81cb-207881cdf9d0" providerId="AD" clId="Web-{44C3552F-1C88-2D58-793B-6E0D6BB65702}" dt="2024-02-15T04:14:23.104" v="1041"/>
        <pc:sldMkLst>
          <pc:docMk/>
          <pc:sldMk cId="1831392363" sldId="297"/>
        </pc:sldMkLst>
      </pc:sldChg>
      <pc:sldChg chg="modSp">
        <pc:chgData name="Aaron Powell" userId="S::aapowell@microsoft.com::b9095cd2-d688-48eb-81cb-207881cdf9d0" providerId="AD" clId="Web-{44C3552F-1C88-2D58-793B-6E0D6BB65702}" dt="2024-02-15T02:53:39.728" v="25" actId="20577"/>
        <pc:sldMkLst>
          <pc:docMk/>
          <pc:sldMk cId="184786110" sldId="2147482550"/>
        </pc:sldMkLst>
        <pc:spChg chg="mod">
          <ac:chgData name="Aaron Powell" userId="S::aapowell@microsoft.com::b9095cd2-d688-48eb-81cb-207881cdf9d0" providerId="AD" clId="Web-{44C3552F-1C88-2D58-793B-6E0D6BB65702}" dt="2024-02-15T02:53:39.728" v="25" actId="20577"/>
          <ac:spMkLst>
            <pc:docMk/>
            <pc:sldMk cId="184786110" sldId="2147482550"/>
            <ac:spMk id="3" creationId="{03929380-3A44-A24B-BC03-1B603CA4542D}"/>
          </ac:spMkLst>
        </pc:spChg>
      </pc:sldChg>
      <pc:sldChg chg="modNotes">
        <pc:chgData name="Aaron Powell" userId="S::aapowell@microsoft.com::b9095cd2-d688-48eb-81cb-207881cdf9d0" providerId="AD" clId="Web-{44C3552F-1C88-2D58-793B-6E0D6BB65702}" dt="2024-02-15T04:11:45.829" v="738"/>
        <pc:sldMkLst>
          <pc:docMk/>
          <pc:sldMk cId="965636143" sldId="2147482551"/>
        </pc:sldMkLst>
      </pc:sldChg>
      <pc:sldChg chg="modNotes">
        <pc:chgData name="Aaron Powell" userId="S::aapowell@microsoft.com::b9095cd2-d688-48eb-81cb-207881cdf9d0" providerId="AD" clId="Web-{44C3552F-1C88-2D58-793B-6E0D6BB65702}" dt="2024-02-15T04:10:39.465" v="618"/>
        <pc:sldMkLst>
          <pc:docMk/>
          <pc:sldMk cId="1016308931" sldId="2147482552"/>
        </pc:sldMkLst>
      </pc:sldChg>
      <pc:sldChg chg="modNotes">
        <pc:chgData name="Aaron Powell" userId="S::aapowell@microsoft.com::b9095cd2-d688-48eb-81cb-207881cdf9d0" providerId="AD" clId="Web-{44C3552F-1C88-2D58-793B-6E0D6BB65702}" dt="2024-02-15T04:12:39.238" v="831"/>
        <pc:sldMkLst>
          <pc:docMk/>
          <pc:sldMk cId="1549171686" sldId="2147482554"/>
        </pc:sldMkLst>
      </pc:sldChg>
      <pc:sldChg chg="modNotes">
        <pc:chgData name="Aaron Powell" userId="S::aapowell@microsoft.com::b9095cd2-d688-48eb-81cb-207881cdf9d0" providerId="AD" clId="Web-{44C3552F-1C88-2D58-793B-6E0D6BB65702}" dt="2024-02-15T04:13:53.383" v="981"/>
        <pc:sldMkLst>
          <pc:docMk/>
          <pc:sldMk cId="717442461" sldId="2147482564"/>
        </pc:sldMkLst>
      </pc:sldChg>
    </pc:docChg>
  </pc:docChgLst>
  <pc:docChgLst>
    <pc:chgData name="Medhat Elmasry" userId="405e238c19f61b9e" providerId="LiveId" clId="{DD86B807-9DDA-7C41-9B73-4E860F2771CC}"/>
    <pc:docChg chg="undo custSel delSld modSld modSection">
      <pc:chgData name="Medhat Elmasry" userId="405e238c19f61b9e" providerId="LiveId" clId="{DD86B807-9DDA-7C41-9B73-4E860F2771CC}" dt="2024-05-16T21:23:03.652" v="65" actId="1036"/>
      <pc:docMkLst>
        <pc:docMk/>
      </pc:docMkLst>
      <pc:sldChg chg="del">
        <pc:chgData name="Medhat Elmasry" userId="405e238c19f61b9e" providerId="LiveId" clId="{DD86B807-9DDA-7C41-9B73-4E860F2771CC}" dt="2024-05-07T17:37:20.008" v="0" actId="2696"/>
        <pc:sldMkLst>
          <pc:docMk/>
          <pc:sldMk cId="1171320963" sldId="2147482137"/>
        </pc:sldMkLst>
      </pc:sldChg>
      <pc:sldChg chg="delSp modSp mod">
        <pc:chgData name="Medhat Elmasry" userId="405e238c19f61b9e" providerId="LiveId" clId="{DD86B807-9DDA-7C41-9B73-4E860F2771CC}" dt="2024-05-16T21:23:03.652" v="65" actId="1036"/>
        <pc:sldMkLst>
          <pc:docMk/>
          <pc:sldMk cId="758517373" sldId="2147482230"/>
        </pc:sldMkLst>
        <pc:spChg chg="del">
          <ac:chgData name="Medhat Elmasry" userId="405e238c19f61b9e" providerId="LiveId" clId="{DD86B807-9DDA-7C41-9B73-4E860F2771CC}" dt="2024-05-16T21:22:19.074" v="50" actId="478"/>
          <ac:spMkLst>
            <pc:docMk/>
            <pc:sldMk cId="758517373" sldId="2147482230"/>
            <ac:spMk id="4" creationId="{742C6106-1DD3-1F1A-AC34-514FF70265CB}"/>
          </ac:spMkLst>
        </pc:spChg>
        <pc:spChg chg="del">
          <ac:chgData name="Medhat Elmasry" userId="405e238c19f61b9e" providerId="LiveId" clId="{DD86B807-9DDA-7C41-9B73-4E860F2771CC}" dt="2024-05-16T21:21:56.383" v="43" actId="478"/>
          <ac:spMkLst>
            <pc:docMk/>
            <pc:sldMk cId="758517373" sldId="2147482230"/>
            <ac:spMk id="5" creationId="{79F1A538-33A6-5F7C-BD52-0633E398D257}"/>
          </ac:spMkLst>
        </pc:spChg>
        <pc:spChg chg="mod topLvl">
          <ac:chgData name="Medhat Elmasry" userId="405e238c19f61b9e" providerId="LiveId" clId="{DD86B807-9DDA-7C41-9B73-4E860F2771CC}" dt="2024-05-16T21:19:51.312" v="39" actId="165"/>
          <ac:spMkLst>
            <pc:docMk/>
            <pc:sldMk cId="758517373" sldId="2147482230"/>
            <ac:spMk id="33" creationId="{48DAD49B-211E-90A0-EE50-5B69AD694F9B}"/>
          </ac:spMkLst>
        </pc:spChg>
        <pc:spChg chg="mod topLvl">
          <ac:chgData name="Medhat Elmasry" userId="405e238c19f61b9e" providerId="LiveId" clId="{DD86B807-9DDA-7C41-9B73-4E860F2771CC}" dt="2024-05-16T21:23:03.652" v="65" actId="1036"/>
          <ac:spMkLst>
            <pc:docMk/>
            <pc:sldMk cId="758517373" sldId="2147482230"/>
            <ac:spMk id="34" creationId="{18294ED9-BBAE-E22E-9C01-FA03F4BCBA8A}"/>
          </ac:spMkLst>
        </pc:spChg>
        <pc:spChg chg="mod topLvl">
          <ac:chgData name="Medhat Elmasry" userId="405e238c19f61b9e" providerId="LiveId" clId="{DD86B807-9DDA-7C41-9B73-4E860F2771CC}" dt="2024-05-16T21:19:51.312" v="39" actId="165"/>
          <ac:spMkLst>
            <pc:docMk/>
            <pc:sldMk cId="758517373" sldId="2147482230"/>
            <ac:spMk id="35" creationId="{1BD0EA58-3DC2-F3BB-8130-59DE92FFC6C0}"/>
          </ac:spMkLst>
        </pc:spChg>
        <pc:grpChg chg="del">
          <ac:chgData name="Medhat Elmasry" userId="405e238c19f61b9e" providerId="LiveId" clId="{DD86B807-9DDA-7C41-9B73-4E860F2771CC}" dt="2024-05-16T21:19:51.312" v="39" actId="165"/>
          <ac:grpSpMkLst>
            <pc:docMk/>
            <pc:sldMk cId="758517373" sldId="2147482230"/>
            <ac:grpSpMk id="31" creationId="{6C3B1375-AB58-565E-5255-D032D47C95A9}"/>
          </ac:grpSpMkLst>
        </pc:grpChg>
      </pc:sldChg>
      <pc:sldChg chg="del">
        <pc:chgData name="Medhat Elmasry" userId="405e238c19f61b9e" providerId="LiveId" clId="{DD86B807-9DDA-7C41-9B73-4E860F2771CC}" dt="2024-05-07T17:37:22.867" v="1" actId="2696"/>
        <pc:sldMkLst>
          <pc:docMk/>
          <pc:sldMk cId="184786110" sldId="214748255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96699-6C47-4654-9C59-CD5D554F070C}" type="datetimeFigureOut">
              <a:rPr lang="en-AU" smtClean="0"/>
              <a:t>25/05/2024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899500-3D42-4CEF-8365-DAFD16CDCD2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8210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99500-3D42-4CEF-8365-DAFD16CDCD26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45485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609DCD-38B9-4CAA-A10D-406D26B5670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5304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609DCD-38B9-4CAA-A10D-406D26B5670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0404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F3CBA4-B7A3-4592-8447-253D7FA669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4765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0A907-32F4-296A-F466-8CF5A5FE7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CBC265-E001-EA85-1B86-1C14B6BD7F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C2A30F-792D-89BE-5E3F-9D4F1CA533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6186E-5A44-C22D-22F2-7B091EB413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F3CBA4-B7A3-4592-8447-253D7FA669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4991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5/25/2024 12:21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1885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99500-3D42-4CEF-8365-DAFD16CDCD26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30520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 rtl="0" fontAlgn="base">
              <a:buFont typeface="Arial" panose="020B0604020202020204" pitchFamily="34" charset="0"/>
              <a:buNone/>
            </a:pP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F3CBA4-B7A3-4592-8447-253D7FA669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65348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F3CBA4-B7A3-4592-8447-253D7FA669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58566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99500-3D42-4CEF-8365-DAFD16CDCD26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2491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F3CBA4-B7A3-4592-8447-253D7FA669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4468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99500-3D42-4CEF-8365-DAFD16CDCD26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67940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99500-3D42-4CEF-8365-DAFD16CDCD26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882794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https://github.com/dotnet-smartcomponents/</a:t>
            </a:r>
            <a:r>
              <a:rPr lang="en-US" dirty="0" err="1">
                <a:latin typeface="Calibri"/>
                <a:cs typeface="Calibri"/>
              </a:rPr>
              <a:t>smartcomponents</a:t>
            </a:r>
            <a:r>
              <a:rPr lang="en-US" dirty="0">
                <a:latin typeface="Calibri"/>
                <a:cs typeface="Calibri"/>
              </a:rPr>
              <a:t> </a:t>
            </a:r>
          </a:p>
          <a:p>
            <a:endParaRPr lang="en-US" dirty="0">
              <a:latin typeface="Calibri"/>
              <a:cs typeface="Calibri"/>
            </a:endParaRPr>
          </a:p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99500-3D42-4CEF-8365-DAFD16CDCD26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37744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6CC9AB-C7F4-4106-BD7F-6816938D19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20435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99500-3D42-4CEF-8365-DAFD16CDCD26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66429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F3CBA4-B7A3-4592-8447-253D7FA669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3096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F3CBA4-B7A3-4592-8447-253D7FA669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54257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Calibri"/>
              <a:buChar char="-"/>
            </a:pPr>
            <a:endParaRPr lang="en-US" dirty="0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99500-3D42-4CEF-8365-DAFD16CDCD26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68840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53F75-8E1F-B052-A114-C0CAB270F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1A602A-5349-9EDF-D186-357E31567A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F49487-301C-CD5D-B3F9-66D66C03CD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64E3113-08B3-D4BD-B50D-22CB501472C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A7C20-7448-4E7E-51BF-F50FD278DB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293F56A-AE69-7DB1-23B6-E22B049AB57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5/25/2024 12:21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DAB62D-F81B-4A6B-62E3-9BD40AD475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77272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82281-DC9A-FA87-62B7-CC8921F6F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895FD5-7B3C-296E-C0BC-291961A4ED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93C121-EE3A-1111-8046-2176BA7D8A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AB7F68D-2DE9-7629-6569-FF3F4E4D87D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9CF97-8288-B992-0D47-B47F23D3964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B77D42F-6DBA-69F8-BAED-1C04EF46D98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5/25/2024 12:21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E89BCF-686D-E2B2-5C74-8EAE57AB8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29516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None/>
            </a:pP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6CC9AB-C7F4-4106-BD7F-6816938D19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7153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99500-3D42-4CEF-8365-DAFD16CDCD26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43179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,Sans-Serif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3CBA4-B7A3-4592-8447-253D7FA6697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7352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99500-3D42-4CEF-8365-DAFD16CDCD26}" type="slidenum">
              <a:rPr lang="en-AU" smtClean="0"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93188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Remind attendees to participate in the event survey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2899500-3D42-4CEF-8365-DAFD16CDCD26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22639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99500-3D42-4CEF-8365-DAFD16CDCD26}" type="slidenum">
              <a:rPr lang="en-AU" smtClean="0"/>
              <a:t>39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7355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99500-3D42-4CEF-8365-DAFD16CDCD26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822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899500-3D42-4CEF-8365-DAFD16CDCD26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9845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F3CBA4-B7A3-4592-8447-253D7FA669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877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5/25/2024 12:21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2461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609DCD-38B9-4CAA-A10D-406D26B5670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24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609DCD-38B9-4CAA-A10D-406D26B5670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3064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4B2242-8247-E540-8C03-A459AAC55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8849" y="1262332"/>
            <a:ext cx="3781170" cy="403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03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A06F5D-3090-2926-59B3-F5E95FC86418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6705600"/>
            <a:ext cx="182880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Classified as Microsoft Confidential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2862717-AC71-A274-D5DC-E143DD6ED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3133DB8-3AAF-1A03-11E2-F15C6F32D60C}"/>
              </a:ext>
            </a:extLst>
          </p:cNvPr>
          <p:cNvSpPr/>
          <p:nvPr/>
        </p:nvSpPr>
        <p:spPr bwMode="auto">
          <a:xfrm flipV="1">
            <a:off x="0" y="5267325"/>
            <a:ext cx="12192000" cy="1389292"/>
          </a:xfrm>
          <a:prstGeom prst="rect">
            <a:avLst/>
          </a:prstGeom>
          <a:gradFill flip="none" rotWithShape="1">
            <a:gsLst>
              <a:gs pos="0">
                <a:srgbClr val="8A5DD4"/>
              </a:gs>
              <a:gs pos="74000">
                <a:srgbClr val="4472C4">
                  <a:lumMod val="45000"/>
                  <a:lumOff val="55000"/>
                </a:srgbClr>
              </a:gs>
              <a:gs pos="83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0" scaled="1"/>
            <a:tileRect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60" name="Freeform 9">
            <a:extLst>
              <a:ext uri="{FF2B5EF4-FFF2-40B4-BE49-F238E27FC236}">
                <a16:creationId xmlns:a16="http://schemas.microsoft.com/office/drawing/2014/main" id="{05888595-24B9-9907-9FAA-14051C10E47A}"/>
              </a:ext>
            </a:extLst>
          </p:cNvPr>
          <p:cNvSpPr>
            <a:spLocks noEditPoints="1"/>
          </p:cNvSpPr>
          <p:nvPr/>
        </p:nvSpPr>
        <p:spPr bwMode="auto">
          <a:xfrm>
            <a:off x="257556" y="5385000"/>
            <a:ext cx="11676888" cy="1153943"/>
          </a:xfrm>
          <a:prstGeom prst="roundRect">
            <a:avLst>
              <a:gd name="adj" fmla="val 8853"/>
            </a:avLst>
          </a:prstGeom>
          <a:solidFill>
            <a:schemeClr val="bg1"/>
          </a:solidFill>
          <a:ln>
            <a:gradFill flip="none" rotWithShape="1">
              <a:gsLst>
                <a:gs pos="0">
                  <a:schemeClr val="accent5">
                    <a:lumMod val="90000"/>
                    <a:alpha val="40000"/>
                  </a:schemeClr>
                </a:gs>
                <a:gs pos="82000">
                  <a:schemeClr val="accent5">
                    <a:lumMod val="90000"/>
                    <a:alpha val="20000"/>
                  </a:schemeClr>
                </a:gs>
              </a:gsLst>
              <a:lin ang="18900000" scaled="1"/>
              <a:tileRect/>
            </a:gradFill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UA" b="0" i="0" u="none" strike="noStrike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61" name="Text Placeholder 26">
            <a:extLst>
              <a:ext uri="{FF2B5EF4-FFF2-40B4-BE49-F238E27FC236}">
                <a16:creationId xmlns:a16="http://schemas.microsoft.com/office/drawing/2014/main" id="{CD901512-BB7A-DA43-D5D1-0FF3977F1AD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4866540"/>
            <a:ext cx="11274552" cy="400785"/>
          </a:xfrm>
          <a:noFill/>
        </p:spPr>
        <p:txBody>
          <a:bodyPr tIns="91440" bIns="91440" anchor="ctr">
            <a:noAutofit/>
          </a:bodyPr>
          <a:lstStyle>
            <a:lvl1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2000" b="0" i="0" kern="1200" cap="none" spc="0" baseline="0" dirty="0" smtClean="0">
                <a:ln w="3175">
                  <a:noFill/>
                </a:ln>
                <a:solidFill>
                  <a:schemeClr val="accent5"/>
                </a:solidFill>
                <a:effectLst/>
                <a:latin typeface="+mj-lt"/>
                <a:ea typeface="+mn-ea"/>
                <a:cs typeface="Segoe UI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title</a:t>
            </a:r>
          </a:p>
        </p:txBody>
      </p:sp>
      <p:sp>
        <p:nvSpPr>
          <p:cNvPr id="62" name="Freeform 9">
            <a:extLst>
              <a:ext uri="{FF2B5EF4-FFF2-40B4-BE49-F238E27FC236}">
                <a16:creationId xmlns:a16="http://schemas.microsoft.com/office/drawing/2014/main" id="{6328913C-7681-21AB-1AB6-8BAA8C7470B4}"/>
              </a:ext>
            </a:extLst>
          </p:cNvPr>
          <p:cNvSpPr>
            <a:spLocks noEditPoints="1"/>
          </p:cNvSpPr>
          <p:nvPr/>
        </p:nvSpPr>
        <p:spPr bwMode="auto">
          <a:xfrm>
            <a:off x="257556" y="1516768"/>
            <a:ext cx="11676888" cy="3207631"/>
          </a:xfrm>
          <a:prstGeom prst="roundRect">
            <a:avLst>
              <a:gd name="adj" fmla="val 3078"/>
            </a:avLst>
          </a:prstGeom>
          <a:solidFill>
            <a:schemeClr val="bg1"/>
          </a:solidFill>
          <a:ln>
            <a:gradFill flip="none" rotWithShape="1">
              <a:gsLst>
                <a:gs pos="0">
                  <a:schemeClr val="accent5">
                    <a:lumMod val="90000"/>
                    <a:alpha val="40000"/>
                  </a:schemeClr>
                </a:gs>
                <a:gs pos="82000">
                  <a:schemeClr val="accent5">
                    <a:lumMod val="90000"/>
                    <a:alpha val="20000"/>
                  </a:schemeClr>
                </a:gs>
              </a:gsLst>
              <a:lin ang="18900000" scaled="1"/>
              <a:tileRect/>
            </a:gradFill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UA" b="0" i="0" u="none" strike="noStrike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63" name="Text Placeholder 26">
            <a:extLst>
              <a:ext uri="{FF2B5EF4-FFF2-40B4-BE49-F238E27FC236}">
                <a16:creationId xmlns:a16="http://schemas.microsoft.com/office/drawing/2014/main" id="{C106B1D3-68BE-3134-4576-2FCA8A47B40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16023" y="1948998"/>
            <a:ext cx="5577840" cy="640080"/>
          </a:xfrm>
        </p:spPr>
        <p:txBody>
          <a:bodyPr lIns="0" tIns="45720" rIns="0" bIns="4572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lang="en-US" sz="11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text</a:t>
            </a:r>
          </a:p>
        </p:txBody>
      </p:sp>
      <p:sp>
        <p:nvSpPr>
          <p:cNvPr id="64" name="Text Placeholder 26">
            <a:extLst>
              <a:ext uri="{FF2B5EF4-FFF2-40B4-BE49-F238E27FC236}">
                <a16:creationId xmlns:a16="http://schemas.microsoft.com/office/drawing/2014/main" id="{CEEAB177-0688-B638-310B-33BFA5F6E0D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95032" y="1948998"/>
            <a:ext cx="5577840" cy="640080"/>
          </a:xfrm>
        </p:spPr>
        <p:txBody>
          <a:bodyPr lIns="0" tIns="45720" rIns="0" bIns="4572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lang="en-US" sz="11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text</a:t>
            </a:r>
          </a:p>
        </p:txBody>
      </p:sp>
      <p:sp>
        <p:nvSpPr>
          <p:cNvPr id="65" name="Text Placeholder 26">
            <a:extLst>
              <a:ext uri="{FF2B5EF4-FFF2-40B4-BE49-F238E27FC236}">
                <a16:creationId xmlns:a16="http://schemas.microsoft.com/office/drawing/2014/main" id="{2E9B0202-02E1-9362-85D5-C0B7E94863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76250" y="5472066"/>
            <a:ext cx="11255502" cy="215444"/>
          </a:xfrm>
        </p:spPr>
        <p:txBody>
          <a:bodyPr tIns="0" bIns="0"/>
          <a:lstStyle>
            <a:lvl1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1400" b="0" i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sub text</a:t>
            </a:r>
          </a:p>
        </p:txBody>
      </p:sp>
      <p:sp>
        <p:nvSpPr>
          <p:cNvPr id="66" name="Text Placeholder 26">
            <a:extLst>
              <a:ext uri="{FF2B5EF4-FFF2-40B4-BE49-F238E27FC236}">
                <a16:creationId xmlns:a16="http://schemas.microsoft.com/office/drawing/2014/main" id="{2001F3E3-986A-DF39-71F5-1E1E3CFC98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76250" y="5781535"/>
            <a:ext cx="11255502" cy="704989"/>
          </a:xfrm>
        </p:spPr>
        <p:txBody>
          <a:bodyPr tIns="0" bIns="0"/>
          <a:lstStyle>
            <a:lvl1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12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text</a:t>
            </a:r>
          </a:p>
        </p:txBody>
      </p:sp>
      <p:sp>
        <p:nvSpPr>
          <p:cNvPr id="67" name="Rectangle: Top Corners Rounded 66">
            <a:extLst>
              <a:ext uri="{FF2B5EF4-FFF2-40B4-BE49-F238E27FC236}">
                <a16:creationId xmlns:a16="http://schemas.microsoft.com/office/drawing/2014/main" id="{BF8A3DAE-FB06-E64C-9628-E6B5AF65B67E}"/>
              </a:ext>
            </a:extLst>
          </p:cNvPr>
          <p:cNvSpPr/>
          <p:nvPr/>
        </p:nvSpPr>
        <p:spPr bwMode="auto">
          <a:xfrm>
            <a:off x="457200" y="4823087"/>
            <a:ext cx="429634" cy="4572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8A5DD4"/>
              </a:gs>
              <a:gs pos="74000">
                <a:srgbClr val="0078D4">
                  <a:lumMod val="45000"/>
                  <a:lumOff val="55000"/>
                </a:srgbClr>
              </a:gs>
              <a:gs pos="83000">
                <a:srgbClr val="0078D4">
                  <a:lumMod val="45000"/>
                  <a:lumOff val="55000"/>
                </a:srgbClr>
              </a:gs>
              <a:gs pos="100000">
                <a:srgbClr val="0078D4">
                  <a:lumMod val="30000"/>
                  <a:lumOff val="7000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3AEBE2EB-9F3A-6E53-CF01-1EDF5029BC4E}"/>
              </a:ext>
            </a:extLst>
          </p:cNvPr>
          <p:cNvSpPr/>
          <p:nvPr/>
        </p:nvSpPr>
        <p:spPr bwMode="auto">
          <a:xfrm rot="16200000" flipH="1" flipV="1">
            <a:off x="5925283" y="-4003026"/>
            <a:ext cx="338328" cy="11521440"/>
          </a:xfrm>
          <a:prstGeom prst="roundRect">
            <a:avLst>
              <a:gd name="adj" fmla="val 11695"/>
            </a:avLst>
          </a:prstGeom>
          <a:gradFill flip="none" rotWithShape="1">
            <a:gsLst>
              <a:gs pos="5000">
                <a:srgbClr val="8A5DD4"/>
              </a:gs>
              <a:gs pos="83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0" scaled="1"/>
            <a:tileRect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69" name="Text Placeholder 26">
            <a:extLst>
              <a:ext uri="{FF2B5EF4-FFF2-40B4-BE49-F238E27FC236}">
                <a16:creationId xmlns:a16="http://schemas.microsoft.com/office/drawing/2014/main" id="{1C2393D4-8328-6FC5-EE94-BF9BB53D2D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16023" y="1649972"/>
            <a:ext cx="5577840" cy="215444"/>
          </a:xfrm>
        </p:spPr>
        <p:txBody>
          <a:bodyPr t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14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heading</a:t>
            </a:r>
          </a:p>
        </p:txBody>
      </p:sp>
      <p:sp>
        <p:nvSpPr>
          <p:cNvPr id="71" name="Text Placeholder 26">
            <a:extLst>
              <a:ext uri="{FF2B5EF4-FFF2-40B4-BE49-F238E27FC236}">
                <a16:creationId xmlns:a16="http://schemas.microsoft.com/office/drawing/2014/main" id="{5F7098F4-1208-788D-F09B-71B5CE75499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57200" y="1100574"/>
            <a:ext cx="11274552" cy="400785"/>
          </a:xfrm>
          <a:noFill/>
        </p:spPr>
        <p:txBody>
          <a:bodyPr tIns="91440" bIns="91440" anchor="ctr">
            <a:noAutofit/>
          </a:bodyPr>
          <a:lstStyle>
            <a:lvl1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2000" b="0" i="0" kern="1200" cap="none" spc="0" baseline="0" dirty="0" smtClean="0">
                <a:ln w="3175">
                  <a:noFill/>
                </a:ln>
                <a:solidFill>
                  <a:schemeClr val="accent5"/>
                </a:solidFill>
                <a:effectLst/>
                <a:latin typeface="+mj-lt"/>
                <a:ea typeface="+mn-ea"/>
                <a:cs typeface="Segoe UI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title</a:t>
            </a:r>
          </a:p>
        </p:txBody>
      </p:sp>
      <p:sp>
        <p:nvSpPr>
          <p:cNvPr id="72" name="Rectangle: Top Corners Rounded 71">
            <a:extLst>
              <a:ext uri="{FF2B5EF4-FFF2-40B4-BE49-F238E27FC236}">
                <a16:creationId xmlns:a16="http://schemas.microsoft.com/office/drawing/2014/main" id="{B3D3A6AA-3826-E8F9-D987-128FCA8D8D05}"/>
              </a:ext>
            </a:extLst>
          </p:cNvPr>
          <p:cNvSpPr/>
          <p:nvPr/>
        </p:nvSpPr>
        <p:spPr bwMode="auto">
          <a:xfrm>
            <a:off x="457200" y="1057121"/>
            <a:ext cx="429634" cy="4572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8A5DD4"/>
              </a:gs>
              <a:gs pos="74000">
                <a:srgbClr val="0078D4">
                  <a:lumMod val="45000"/>
                  <a:lumOff val="55000"/>
                </a:srgbClr>
              </a:gs>
              <a:gs pos="83000">
                <a:srgbClr val="0078D4">
                  <a:lumMod val="45000"/>
                  <a:lumOff val="55000"/>
                </a:srgbClr>
              </a:gs>
              <a:gs pos="100000">
                <a:srgbClr val="0078D4">
                  <a:lumMod val="30000"/>
                  <a:lumOff val="7000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73" name="Text Placeholder 26">
            <a:extLst>
              <a:ext uri="{FF2B5EF4-FFF2-40B4-BE49-F238E27FC236}">
                <a16:creationId xmlns:a16="http://schemas.microsoft.com/office/drawing/2014/main" id="{A5C088BE-7085-2562-250B-7A1507D5B7F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95032" y="1649972"/>
            <a:ext cx="5577840" cy="215444"/>
          </a:xfrm>
        </p:spPr>
        <p:txBody>
          <a:bodyPr t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14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heading</a:t>
            </a:r>
          </a:p>
        </p:txBody>
      </p:sp>
      <p:sp>
        <p:nvSpPr>
          <p:cNvPr id="74" name="Text Placeholder 26">
            <a:extLst>
              <a:ext uri="{FF2B5EF4-FFF2-40B4-BE49-F238E27FC236}">
                <a16:creationId xmlns:a16="http://schemas.microsoft.com/office/drawing/2014/main" id="{89A58FFE-6803-9497-BD8B-750425D862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6023" y="3003053"/>
            <a:ext cx="5577840" cy="640080"/>
          </a:xfrm>
        </p:spPr>
        <p:txBody>
          <a:bodyPr lIns="0" tIns="45720" rIns="0" bIns="4572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lang="en-US" sz="11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text</a:t>
            </a:r>
          </a:p>
        </p:txBody>
      </p:sp>
      <p:sp>
        <p:nvSpPr>
          <p:cNvPr id="75" name="Text Placeholder 26">
            <a:extLst>
              <a:ext uri="{FF2B5EF4-FFF2-40B4-BE49-F238E27FC236}">
                <a16:creationId xmlns:a16="http://schemas.microsoft.com/office/drawing/2014/main" id="{ADD8797E-3598-0DD3-A2EF-46FA5597470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195032" y="3003053"/>
            <a:ext cx="5577840" cy="640080"/>
          </a:xfrm>
        </p:spPr>
        <p:txBody>
          <a:bodyPr lIns="0" tIns="45720" rIns="0" bIns="4572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lang="en-US" sz="11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text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EC52B099-B101-F123-715E-4503C9F22222}"/>
              </a:ext>
            </a:extLst>
          </p:cNvPr>
          <p:cNvSpPr/>
          <p:nvPr/>
        </p:nvSpPr>
        <p:spPr bwMode="auto">
          <a:xfrm rot="16200000" flipH="1" flipV="1">
            <a:off x="5925283" y="-2948971"/>
            <a:ext cx="338328" cy="11521440"/>
          </a:xfrm>
          <a:prstGeom prst="roundRect">
            <a:avLst>
              <a:gd name="adj" fmla="val 11695"/>
            </a:avLst>
          </a:prstGeom>
          <a:gradFill flip="none" rotWithShape="1">
            <a:gsLst>
              <a:gs pos="5000">
                <a:srgbClr val="8A5DD4"/>
              </a:gs>
              <a:gs pos="83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0" scaled="1"/>
            <a:tileRect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77" name="Text Placeholder 26">
            <a:extLst>
              <a:ext uri="{FF2B5EF4-FFF2-40B4-BE49-F238E27FC236}">
                <a16:creationId xmlns:a16="http://schemas.microsoft.com/office/drawing/2014/main" id="{3A681035-F353-01AD-2D3A-47C8793B678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6023" y="2704027"/>
            <a:ext cx="5577840" cy="215444"/>
          </a:xfrm>
        </p:spPr>
        <p:txBody>
          <a:bodyPr t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14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heading</a:t>
            </a:r>
          </a:p>
        </p:txBody>
      </p:sp>
      <p:sp>
        <p:nvSpPr>
          <p:cNvPr id="78" name="Text Placeholder 26">
            <a:extLst>
              <a:ext uri="{FF2B5EF4-FFF2-40B4-BE49-F238E27FC236}">
                <a16:creationId xmlns:a16="http://schemas.microsoft.com/office/drawing/2014/main" id="{258570F2-5C42-400E-A709-B0E95F21B33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5032" y="2704027"/>
            <a:ext cx="5577840" cy="215444"/>
          </a:xfrm>
        </p:spPr>
        <p:txBody>
          <a:bodyPr t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14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heading</a:t>
            </a:r>
          </a:p>
        </p:txBody>
      </p:sp>
      <p:sp>
        <p:nvSpPr>
          <p:cNvPr id="79" name="Text Placeholder 26">
            <a:extLst>
              <a:ext uri="{FF2B5EF4-FFF2-40B4-BE49-F238E27FC236}">
                <a16:creationId xmlns:a16="http://schemas.microsoft.com/office/drawing/2014/main" id="{65FCDD38-B2AA-9FCA-3BB9-88B73CAE8D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16023" y="4056726"/>
            <a:ext cx="5577840" cy="640080"/>
          </a:xfrm>
        </p:spPr>
        <p:txBody>
          <a:bodyPr lIns="0" tIns="45720" rIns="0" bIns="4572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lang="en-US" sz="11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text</a:t>
            </a:r>
          </a:p>
        </p:txBody>
      </p:sp>
      <p:sp>
        <p:nvSpPr>
          <p:cNvPr id="80" name="Text Placeholder 26">
            <a:extLst>
              <a:ext uri="{FF2B5EF4-FFF2-40B4-BE49-F238E27FC236}">
                <a16:creationId xmlns:a16="http://schemas.microsoft.com/office/drawing/2014/main" id="{07450835-A167-8023-BE2A-4B6B64373D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95032" y="4056726"/>
            <a:ext cx="5577840" cy="640080"/>
          </a:xfrm>
        </p:spPr>
        <p:txBody>
          <a:bodyPr lIns="0" tIns="45720" rIns="0" bIns="4572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lang="en-US" sz="11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text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EDE65CD7-254A-67AC-FE02-231B13DB42E3}"/>
              </a:ext>
            </a:extLst>
          </p:cNvPr>
          <p:cNvSpPr/>
          <p:nvPr/>
        </p:nvSpPr>
        <p:spPr bwMode="auto">
          <a:xfrm rot="16200000" flipH="1" flipV="1">
            <a:off x="5925283" y="-1895298"/>
            <a:ext cx="338328" cy="11521440"/>
          </a:xfrm>
          <a:prstGeom prst="roundRect">
            <a:avLst>
              <a:gd name="adj" fmla="val 11695"/>
            </a:avLst>
          </a:prstGeom>
          <a:gradFill flip="none" rotWithShape="1">
            <a:gsLst>
              <a:gs pos="5000">
                <a:srgbClr val="8A5DD4"/>
              </a:gs>
              <a:gs pos="83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0" scaled="1"/>
            <a:tileRect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82" name="Text Placeholder 26">
            <a:extLst>
              <a:ext uri="{FF2B5EF4-FFF2-40B4-BE49-F238E27FC236}">
                <a16:creationId xmlns:a16="http://schemas.microsoft.com/office/drawing/2014/main" id="{4D6C4ECA-1A7A-D794-3673-059BF0B7583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16023" y="3757700"/>
            <a:ext cx="5577840" cy="215444"/>
          </a:xfrm>
        </p:spPr>
        <p:txBody>
          <a:bodyPr t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14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heading</a:t>
            </a:r>
          </a:p>
        </p:txBody>
      </p:sp>
      <p:sp>
        <p:nvSpPr>
          <p:cNvPr id="83" name="Text Placeholder 26">
            <a:extLst>
              <a:ext uri="{FF2B5EF4-FFF2-40B4-BE49-F238E27FC236}">
                <a16:creationId xmlns:a16="http://schemas.microsoft.com/office/drawing/2014/main" id="{54C9425D-1985-FE7C-CDC1-C8D9A33AB29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195032" y="3757700"/>
            <a:ext cx="5577840" cy="215444"/>
          </a:xfrm>
        </p:spPr>
        <p:txBody>
          <a:bodyPr t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14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heading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38F728B-911C-A40F-BC98-3E13A79269D5}"/>
              </a:ext>
            </a:extLst>
          </p:cNvPr>
          <p:cNvCxnSpPr>
            <a:cxnSpLocks/>
          </p:cNvCxnSpPr>
          <p:nvPr/>
        </p:nvCxnSpPr>
        <p:spPr>
          <a:xfrm>
            <a:off x="6094447" y="1588529"/>
            <a:ext cx="1553" cy="1005840"/>
          </a:xfrm>
          <a:prstGeom prst="line">
            <a:avLst/>
          </a:prstGeom>
          <a:ln w="31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FD45D26-D6C2-1F38-C877-A1DE084447BA}"/>
              </a:ext>
            </a:extLst>
          </p:cNvPr>
          <p:cNvCxnSpPr>
            <a:cxnSpLocks/>
          </p:cNvCxnSpPr>
          <p:nvPr/>
        </p:nvCxnSpPr>
        <p:spPr>
          <a:xfrm>
            <a:off x="6094447" y="2642584"/>
            <a:ext cx="1553" cy="1005840"/>
          </a:xfrm>
          <a:prstGeom prst="line">
            <a:avLst/>
          </a:prstGeom>
          <a:ln w="31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F3906B4-1839-C5B6-AB7C-F1F8876A4631}"/>
              </a:ext>
            </a:extLst>
          </p:cNvPr>
          <p:cNvCxnSpPr>
            <a:cxnSpLocks/>
          </p:cNvCxnSpPr>
          <p:nvPr/>
        </p:nvCxnSpPr>
        <p:spPr>
          <a:xfrm>
            <a:off x="6094447" y="3696257"/>
            <a:ext cx="1553" cy="1005840"/>
          </a:xfrm>
          <a:prstGeom prst="line">
            <a:avLst/>
          </a:prstGeom>
          <a:ln w="31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546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1A9E1042-EDA2-993F-5903-62449B45FC6B}"/>
              </a:ext>
            </a:extLst>
          </p:cNvPr>
          <p:cNvSpPr/>
          <p:nvPr userDrawn="1"/>
        </p:nvSpPr>
        <p:spPr bwMode="auto">
          <a:xfrm flipH="1">
            <a:off x="6276941" y="509384"/>
            <a:ext cx="5645218" cy="5645218"/>
          </a:xfrm>
          <a:prstGeom prst="ellipse">
            <a:avLst/>
          </a:prstGeom>
          <a:gradFill>
            <a:gsLst>
              <a:gs pos="0">
                <a:srgbClr val="5C2D91">
                  <a:alpha val="40000"/>
                </a:srgbClr>
              </a:gs>
              <a:gs pos="70000">
                <a:schemeClr val="accent5">
                  <a:alpha val="0"/>
                </a:schemeClr>
              </a:gs>
              <a:gs pos="100000">
                <a:srgbClr val="5C2D91">
                  <a:alpha val="8000"/>
                </a:srgbClr>
              </a:gs>
            </a:gsLst>
            <a:lin ang="27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757F746-E488-6D0C-BA5C-D903485212C6}"/>
              </a:ext>
            </a:extLst>
          </p:cNvPr>
          <p:cNvSpPr/>
          <p:nvPr userDrawn="1"/>
        </p:nvSpPr>
        <p:spPr bwMode="auto">
          <a:xfrm flipH="1">
            <a:off x="6697855" y="930298"/>
            <a:ext cx="4803390" cy="4803390"/>
          </a:xfrm>
          <a:prstGeom prst="ellipse">
            <a:avLst/>
          </a:prstGeom>
          <a:gradFill>
            <a:gsLst>
              <a:gs pos="0">
                <a:srgbClr val="5C2D91">
                  <a:alpha val="40000"/>
                </a:srgbClr>
              </a:gs>
              <a:gs pos="70000">
                <a:schemeClr val="accent5">
                  <a:alpha val="0"/>
                </a:schemeClr>
              </a:gs>
              <a:gs pos="100000">
                <a:srgbClr val="5C2D91">
                  <a:alpha val="8000"/>
                </a:srgbClr>
              </a:gs>
            </a:gsLst>
            <a:lin ang="27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A015DC-79B4-0DF9-2BCF-4CD636774397}"/>
              </a:ext>
            </a:extLst>
          </p:cNvPr>
          <p:cNvSpPr/>
          <p:nvPr userDrawn="1"/>
        </p:nvSpPr>
        <p:spPr bwMode="auto">
          <a:xfrm flipH="1">
            <a:off x="7117749" y="1350192"/>
            <a:ext cx="3963602" cy="3963602"/>
          </a:xfrm>
          <a:prstGeom prst="ellipse">
            <a:avLst/>
          </a:prstGeom>
          <a:gradFill>
            <a:gsLst>
              <a:gs pos="0">
                <a:srgbClr val="5C2D91">
                  <a:alpha val="40000"/>
                </a:srgbClr>
              </a:gs>
              <a:gs pos="70000">
                <a:schemeClr val="accent5">
                  <a:alpha val="0"/>
                </a:schemeClr>
              </a:gs>
              <a:gs pos="100000">
                <a:srgbClr val="5C2D91">
                  <a:alpha val="8000"/>
                </a:srgbClr>
              </a:gs>
            </a:gsLst>
            <a:lin ang="27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3A0A73B-658E-2F12-F2EC-3FB94F7781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98566" y="189163"/>
            <a:ext cx="913692" cy="9071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CAB3F4-9F97-3FEA-F98C-9A1ED29E30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7200" y="5775350"/>
            <a:ext cx="913692" cy="9071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51488BC-3EAB-E95B-4943-E4B3B9BDE8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21379" y="794240"/>
            <a:ext cx="913692" cy="907142"/>
          </a:xfrm>
          <a:prstGeom prst="rect">
            <a:avLst/>
          </a:prstGeom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3AAB4887-3477-BDAF-CDFD-4939B85FB1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95900" y="2307736"/>
            <a:ext cx="6561138" cy="3829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5CD0E0-7A84-7D09-4CD7-6A1D9EB9DD5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1436688"/>
            <a:ext cx="11277600" cy="1420811"/>
          </a:xfrm>
        </p:spPr>
        <p:txBody>
          <a:bodyPr/>
          <a:lstStyle>
            <a:lvl1pPr>
              <a:defRPr sz="6600" baseline="0"/>
            </a:lvl1pPr>
          </a:lstStyle>
          <a:p>
            <a:r>
              <a:rPr lang="en-US" sz="6600">
                <a:solidFill>
                  <a:schemeClr val="tx1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0269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9F142D-7D6F-4396-9B8F-E9BD7B6EB2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29912" y="4773828"/>
            <a:ext cx="1533183" cy="1635897"/>
          </a:xfrm>
          <a:prstGeom prst="rect">
            <a:avLst/>
          </a:prstGeom>
        </p:spPr>
      </p:pic>
      <p:pic>
        <p:nvPicPr>
          <p:cNvPr id="3" name="MS logo gray - EMF" descr="Microsoft logo, gray text version">
            <a:extLst>
              <a:ext uri="{FF2B5EF4-FFF2-40B4-BE49-F238E27FC236}">
                <a16:creationId xmlns:a16="http://schemas.microsoft.com/office/drawing/2014/main" id="{9F6E0363-538F-FB63-AA32-FB19682B8D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56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199" y="1197322"/>
            <a:ext cx="11277601" cy="2222529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508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457200" y="1189177"/>
            <a:ext cx="11277600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207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opic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F43C315D-E063-47BF-8C29-434E144907E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78021" y="1778001"/>
            <a:ext cx="1679318" cy="12781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33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Topic 2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9A2D891E-8D08-4E64-B808-A2944D12C6A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061310" y="1778001"/>
            <a:ext cx="1680747" cy="12781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33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Topic 6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F5464BA7-F628-4E58-9E50-45FC4F05EC22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219665" y="1778001"/>
            <a:ext cx="1679318" cy="12776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33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Topic 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8561DF-7B79-465B-8407-731EB29672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1310"/>
            <a:ext cx="11277600" cy="126623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6 Topic Text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AA3A0C5-5B85-42DE-9AB1-F695EBD521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197" y="3302001"/>
            <a:ext cx="1682496" cy="2783839"/>
          </a:xfrm>
        </p:spPr>
        <p:txBody>
          <a:bodyPr/>
          <a:lstStyle>
            <a:lvl1pPr>
              <a:defRPr sz="1667"/>
            </a:lvl1pPr>
            <a:lvl2pPr>
              <a:defRPr sz="1667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Header</a:t>
            </a:r>
          </a:p>
          <a:p>
            <a:pPr lvl="2"/>
            <a:r>
              <a:rPr lang="en-US"/>
              <a:t>Body</a:t>
            </a:r>
          </a:p>
          <a:p>
            <a:pPr lvl="3"/>
            <a:r>
              <a:rPr lang="en-US"/>
              <a:t>Detail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6C27666-F6E5-4656-8AB9-7B33E945738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78020" y="3302001"/>
            <a:ext cx="1682496" cy="2783839"/>
          </a:xfrm>
        </p:spPr>
        <p:txBody>
          <a:bodyPr/>
          <a:lstStyle>
            <a:lvl1pPr>
              <a:defRPr sz="1667"/>
            </a:lvl1pPr>
            <a:lvl2pPr>
              <a:defRPr sz="1667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Header</a:t>
            </a:r>
          </a:p>
          <a:p>
            <a:pPr lvl="2"/>
            <a:r>
              <a:rPr lang="en-US"/>
              <a:t>Body</a:t>
            </a:r>
          </a:p>
          <a:p>
            <a:pPr lvl="3"/>
            <a:r>
              <a:rPr lang="en-US"/>
              <a:t>Detail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0AE6355-EC48-4E17-B3D7-5E502286596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219666" y="3302001"/>
            <a:ext cx="1682496" cy="2783839"/>
          </a:xfrm>
        </p:spPr>
        <p:txBody>
          <a:bodyPr/>
          <a:lstStyle>
            <a:lvl1pPr>
              <a:defRPr sz="1667"/>
            </a:lvl1pPr>
            <a:lvl2pPr>
              <a:defRPr sz="1667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Header</a:t>
            </a:r>
          </a:p>
          <a:p>
            <a:pPr lvl="2"/>
            <a:r>
              <a:rPr lang="en-US"/>
              <a:t>Body</a:t>
            </a:r>
          </a:p>
          <a:p>
            <a:pPr lvl="3"/>
            <a:r>
              <a:rPr lang="en-US"/>
              <a:t>Detail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0E32BE6-4C32-4BB0-A995-2C9195238379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0061310" y="3302001"/>
            <a:ext cx="1682496" cy="2783839"/>
          </a:xfrm>
        </p:spPr>
        <p:txBody>
          <a:bodyPr/>
          <a:lstStyle>
            <a:lvl1pPr>
              <a:defRPr sz="1667"/>
            </a:lvl1pPr>
            <a:lvl2pPr>
              <a:defRPr sz="1667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Header</a:t>
            </a:r>
          </a:p>
          <a:p>
            <a:pPr lvl="2"/>
            <a:r>
              <a:rPr lang="en-US"/>
              <a:t>Body</a:t>
            </a:r>
          </a:p>
          <a:p>
            <a:pPr lvl="3"/>
            <a:r>
              <a:rPr lang="en-US"/>
              <a:t>Detail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DFEBF866-3D45-4612-B9DC-F9003975A22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199" y="1778001"/>
            <a:ext cx="1679318" cy="12598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33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Topic 1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C1AACA8-3D7E-442B-BBA5-CD0F3407B49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298843" y="1778001"/>
            <a:ext cx="1679318" cy="12598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33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Topic 3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1E8FF292-B1FC-40B3-B342-ED110B01698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40487" y="1778001"/>
            <a:ext cx="1679318" cy="12598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33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Topic 5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A4B0473-78A4-4BB2-A88F-2303612324D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40489" y="3302001"/>
            <a:ext cx="1682496" cy="2783839"/>
          </a:xfrm>
        </p:spPr>
        <p:txBody>
          <a:bodyPr/>
          <a:lstStyle>
            <a:lvl1pPr>
              <a:defRPr sz="1667"/>
            </a:lvl1pPr>
            <a:lvl2pPr>
              <a:defRPr sz="1667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Header</a:t>
            </a:r>
          </a:p>
          <a:p>
            <a:pPr lvl="2"/>
            <a:r>
              <a:rPr lang="en-US"/>
              <a:t>Body</a:t>
            </a:r>
          </a:p>
          <a:p>
            <a:pPr lvl="3"/>
            <a:r>
              <a:rPr lang="en-US"/>
              <a:t>Detail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C3AF7ABE-7A55-4483-AAE6-322612202BFA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298843" y="3301302"/>
            <a:ext cx="1682496" cy="2794698"/>
          </a:xfrm>
        </p:spPr>
        <p:txBody>
          <a:bodyPr/>
          <a:lstStyle>
            <a:lvl1pPr>
              <a:defRPr sz="1667"/>
            </a:lvl1pPr>
            <a:lvl2pPr>
              <a:defRPr sz="1667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Header</a:t>
            </a:r>
          </a:p>
          <a:p>
            <a:pPr lvl="2"/>
            <a:r>
              <a:rPr lang="en-US"/>
              <a:t>Body</a:t>
            </a:r>
          </a:p>
          <a:p>
            <a:pPr lvl="3"/>
            <a:r>
              <a:rPr lang="en-US"/>
              <a:t>Detail</a:t>
            </a:r>
          </a:p>
        </p:txBody>
      </p:sp>
    </p:spTree>
    <p:extLst>
      <p:ext uri="{BB962C8B-B14F-4D97-AF65-F5344CB8AC3E}">
        <p14:creationId xmlns:p14="http://schemas.microsoft.com/office/powerpoint/2010/main" val="175667019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Checklis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DABB0F-C2AC-4BF8-BF0B-3588C57E4AF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32238" y="1778000"/>
            <a:ext cx="7802562" cy="3323987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  <a:lvl2pPr marL="285739" indent="-285739">
              <a:spcAft>
                <a:spcPts val="4750"/>
              </a:spcAft>
              <a:buFont typeface="Arial" panose="020B0604020202020204" pitchFamily="34" charset="0"/>
              <a:buChar char="•"/>
              <a:defRPr sz="1600" b="1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1"/>
            <a:r>
              <a:rPr lang="en-US"/>
              <a:t>It’s consistent. The way components are built and managed follows a predictable pattern.</a:t>
            </a:r>
          </a:p>
          <a:p>
            <a:pPr lvl="1"/>
            <a:r>
              <a:rPr lang="en-US"/>
              <a:t>It’s self-contained. Your design system is treated as a standalone dependency.</a:t>
            </a:r>
          </a:p>
          <a:p>
            <a:pPr lvl="1"/>
            <a:r>
              <a:rPr lang="en-US"/>
              <a:t>It’s reusable. You’ve built components so they can be reused in many contexts.</a:t>
            </a:r>
          </a:p>
          <a:p>
            <a:pPr lvl="1"/>
            <a:r>
              <a:rPr lang="en-US"/>
              <a:t>It’s accessible. Applications built with your design system are usable by as many people as possible, no matter how they access it.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290232EE-D013-483D-87AA-7FFA78FECF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778000"/>
            <a:ext cx="3113315" cy="430784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One Column Checklist</a:t>
            </a:r>
          </a:p>
        </p:txBody>
      </p:sp>
      <p:sp>
        <p:nvSpPr>
          <p:cNvPr id="6" name="Text Placeholder 23">
            <a:extLst>
              <a:ext uri="{FF2B5EF4-FFF2-40B4-BE49-F238E27FC236}">
                <a16:creationId xmlns:a16="http://schemas.microsoft.com/office/drawing/2014/main" id="{D9844B23-C615-43DC-B17A-B43571DB05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254000"/>
            <a:ext cx="1714500" cy="190500"/>
          </a:xfrm>
        </p:spPr>
        <p:txBody>
          <a:bodyPr>
            <a:normAutofit/>
          </a:bodyPr>
          <a:lstStyle>
            <a:lvl1pPr>
              <a:defRPr sz="1167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One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7AD756-A992-4142-9146-CE5FB59870E6}"/>
              </a:ext>
            </a:extLst>
          </p:cNvPr>
          <p:cNvCxnSpPr>
            <a:cxnSpLocks/>
          </p:cNvCxnSpPr>
          <p:nvPr userDrawn="1"/>
        </p:nvCxnSpPr>
        <p:spPr>
          <a:xfrm>
            <a:off x="255963" y="543483"/>
            <a:ext cx="317678" cy="0"/>
          </a:xfrm>
          <a:prstGeom prst="line">
            <a:avLst/>
          </a:prstGeom>
          <a:ln w="12700">
            <a:gradFill flip="none" rotWithShape="1">
              <a:gsLst>
                <a:gs pos="100000">
                  <a:srgbClr val="E7D1E5"/>
                </a:gs>
                <a:gs pos="0">
                  <a:srgbClr val="B4A1E1"/>
                </a:gs>
              </a:gsLst>
              <a:lin ang="0" scaled="1"/>
              <a:tileRect/>
            </a:gra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52124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01651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67812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58533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D59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463668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56484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2A06F5D-3090-2926-59B3-F5E95FC86418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6705600"/>
            <a:ext cx="182880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Classified as Microsoft Confidential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2862717-AC71-A274-D5DC-E143DD6ED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3133DB8-3AAF-1A03-11E2-F15C6F32D60C}"/>
              </a:ext>
            </a:extLst>
          </p:cNvPr>
          <p:cNvSpPr/>
          <p:nvPr/>
        </p:nvSpPr>
        <p:spPr bwMode="auto">
          <a:xfrm flipV="1">
            <a:off x="0" y="5267325"/>
            <a:ext cx="12192000" cy="1389292"/>
          </a:xfrm>
          <a:prstGeom prst="rect">
            <a:avLst/>
          </a:prstGeom>
          <a:gradFill flip="none" rotWithShape="1">
            <a:gsLst>
              <a:gs pos="0">
                <a:srgbClr val="8A5DD4"/>
              </a:gs>
              <a:gs pos="74000">
                <a:srgbClr val="4472C4">
                  <a:lumMod val="45000"/>
                  <a:lumOff val="55000"/>
                </a:srgbClr>
              </a:gs>
              <a:gs pos="83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0" scaled="1"/>
            <a:tileRect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60" name="Freeform 9">
            <a:extLst>
              <a:ext uri="{FF2B5EF4-FFF2-40B4-BE49-F238E27FC236}">
                <a16:creationId xmlns:a16="http://schemas.microsoft.com/office/drawing/2014/main" id="{05888595-24B9-9907-9FAA-14051C10E47A}"/>
              </a:ext>
            </a:extLst>
          </p:cNvPr>
          <p:cNvSpPr>
            <a:spLocks noEditPoints="1"/>
          </p:cNvSpPr>
          <p:nvPr/>
        </p:nvSpPr>
        <p:spPr bwMode="auto">
          <a:xfrm>
            <a:off x="257556" y="5385000"/>
            <a:ext cx="11676888" cy="1153943"/>
          </a:xfrm>
          <a:prstGeom prst="roundRect">
            <a:avLst>
              <a:gd name="adj" fmla="val 8853"/>
            </a:avLst>
          </a:prstGeom>
          <a:solidFill>
            <a:schemeClr val="bg1"/>
          </a:solidFill>
          <a:ln>
            <a:gradFill flip="none" rotWithShape="1">
              <a:gsLst>
                <a:gs pos="0">
                  <a:schemeClr val="accent5">
                    <a:lumMod val="90000"/>
                    <a:alpha val="40000"/>
                  </a:schemeClr>
                </a:gs>
                <a:gs pos="82000">
                  <a:schemeClr val="accent5">
                    <a:lumMod val="90000"/>
                    <a:alpha val="20000"/>
                  </a:schemeClr>
                </a:gs>
              </a:gsLst>
              <a:lin ang="18900000" scaled="1"/>
              <a:tileRect/>
            </a:gradFill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UA" b="0" i="0" u="none" strike="noStrike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61" name="Text Placeholder 26">
            <a:extLst>
              <a:ext uri="{FF2B5EF4-FFF2-40B4-BE49-F238E27FC236}">
                <a16:creationId xmlns:a16="http://schemas.microsoft.com/office/drawing/2014/main" id="{CD901512-BB7A-DA43-D5D1-0FF3977F1AD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4866540"/>
            <a:ext cx="11274552" cy="400785"/>
          </a:xfrm>
          <a:noFill/>
        </p:spPr>
        <p:txBody>
          <a:bodyPr tIns="91440" bIns="91440" anchor="ctr">
            <a:noAutofit/>
          </a:bodyPr>
          <a:lstStyle>
            <a:lvl1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2000" b="0" i="0" kern="1200" cap="none" spc="0" baseline="0" dirty="0" smtClean="0">
                <a:ln w="3175">
                  <a:noFill/>
                </a:ln>
                <a:solidFill>
                  <a:schemeClr val="accent5"/>
                </a:solidFill>
                <a:effectLst/>
                <a:latin typeface="+mj-lt"/>
                <a:ea typeface="+mn-ea"/>
                <a:cs typeface="Segoe UI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title</a:t>
            </a:r>
          </a:p>
        </p:txBody>
      </p:sp>
      <p:sp>
        <p:nvSpPr>
          <p:cNvPr id="62" name="Freeform 9">
            <a:extLst>
              <a:ext uri="{FF2B5EF4-FFF2-40B4-BE49-F238E27FC236}">
                <a16:creationId xmlns:a16="http://schemas.microsoft.com/office/drawing/2014/main" id="{6328913C-7681-21AB-1AB6-8BAA8C7470B4}"/>
              </a:ext>
            </a:extLst>
          </p:cNvPr>
          <p:cNvSpPr>
            <a:spLocks noEditPoints="1"/>
          </p:cNvSpPr>
          <p:nvPr/>
        </p:nvSpPr>
        <p:spPr bwMode="auto">
          <a:xfrm>
            <a:off x="257556" y="1516768"/>
            <a:ext cx="11676888" cy="3207631"/>
          </a:xfrm>
          <a:prstGeom prst="roundRect">
            <a:avLst>
              <a:gd name="adj" fmla="val 3078"/>
            </a:avLst>
          </a:prstGeom>
          <a:solidFill>
            <a:schemeClr val="bg1"/>
          </a:solidFill>
          <a:ln>
            <a:gradFill flip="none" rotWithShape="1">
              <a:gsLst>
                <a:gs pos="0">
                  <a:schemeClr val="accent5">
                    <a:lumMod val="90000"/>
                    <a:alpha val="40000"/>
                  </a:schemeClr>
                </a:gs>
                <a:gs pos="82000">
                  <a:schemeClr val="accent5">
                    <a:lumMod val="90000"/>
                    <a:alpha val="20000"/>
                  </a:schemeClr>
                </a:gs>
              </a:gsLst>
              <a:lin ang="18900000" scaled="1"/>
              <a:tileRect/>
            </a:gradFill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UA" b="0" i="0" u="none" strike="noStrike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63" name="Text Placeholder 26">
            <a:extLst>
              <a:ext uri="{FF2B5EF4-FFF2-40B4-BE49-F238E27FC236}">
                <a16:creationId xmlns:a16="http://schemas.microsoft.com/office/drawing/2014/main" id="{C106B1D3-68BE-3134-4576-2FCA8A47B40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16023" y="1948998"/>
            <a:ext cx="5577840" cy="640080"/>
          </a:xfrm>
        </p:spPr>
        <p:txBody>
          <a:bodyPr lIns="0" tIns="45720" rIns="0" bIns="4572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lang="en-US" sz="11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text</a:t>
            </a:r>
          </a:p>
        </p:txBody>
      </p:sp>
      <p:sp>
        <p:nvSpPr>
          <p:cNvPr id="64" name="Text Placeholder 26">
            <a:extLst>
              <a:ext uri="{FF2B5EF4-FFF2-40B4-BE49-F238E27FC236}">
                <a16:creationId xmlns:a16="http://schemas.microsoft.com/office/drawing/2014/main" id="{CEEAB177-0688-B638-310B-33BFA5F6E0D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95032" y="1948998"/>
            <a:ext cx="5577840" cy="640080"/>
          </a:xfrm>
        </p:spPr>
        <p:txBody>
          <a:bodyPr lIns="0" tIns="45720" rIns="0" bIns="4572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lang="en-US" sz="11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text</a:t>
            </a:r>
          </a:p>
        </p:txBody>
      </p:sp>
      <p:sp>
        <p:nvSpPr>
          <p:cNvPr id="65" name="Text Placeholder 26">
            <a:extLst>
              <a:ext uri="{FF2B5EF4-FFF2-40B4-BE49-F238E27FC236}">
                <a16:creationId xmlns:a16="http://schemas.microsoft.com/office/drawing/2014/main" id="{2E9B0202-02E1-9362-85D5-C0B7E94863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76250" y="5472066"/>
            <a:ext cx="11255502" cy="215444"/>
          </a:xfrm>
        </p:spPr>
        <p:txBody>
          <a:bodyPr tIns="0" bIns="0"/>
          <a:lstStyle>
            <a:lvl1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1400" b="0" i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sub text</a:t>
            </a:r>
          </a:p>
        </p:txBody>
      </p:sp>
      <p:sp>
        <p:nvSpPr>
          <p:cNvPr id="66" name="Text Placeholder 26">
            <a:extLst>
              <a:ext uri="{FF2B5EF4-FFF2-40B4-BE49-F238E27FC236}">
                <a16:creationId xmlns:a16="http://schemas.microsoft.com/office/drawing/2014/main" id="{2001F3E3-986A-DF39-71F5-1E1E3CFC98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76250" y="5781535"/>
            <a:ext cx="11255502" cy="704989"/>
          </a:xfrm>
        </p:spPr>
        <p:txBody>
          <a:bodyPr tIns="0" bIns="0"/>
          <a:lstStyle>
            <a:lvl1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12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text</a:t>
            </a:r>
          </a:p>
        </p:txBody>
      </p:sp>
      <p:sp>
        <p:nvSpPr>
          <p:cNvPr id="67" name="Rectangle: Top Corners Rounded 66">
            <a:extLst>
              <a:ext uri="{FF2B5EF4-FFF2-40B4-BE49-F238E27FC236}">
                <a16:creationId xmlns:a16="http://schemas.microsoft.com/office/drawing/2014/main" id="{BF8A3DAE-FB06-E64C-9628-E6B5AF65B67E}"/>
              </a:ext>
            </a:extLst>
          </p:cNvPr>
          <p:cNvSpPr/>
          <p:nvPr/>
        </p:nvSpPr>
        <p:spPr bwMode="auto">
          <a:xfrm>
            <a:off x="457200" y="4823087"/>
            <a:ext cx="429634" cy="4572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8A5DD4"/>
              </a:gs>
              <a:gs pos="74000">
                <a:srgbClr val="0078D4">
                  <a:lumMod val="45000"/>
                  <a:lumOff val="55000"/>
                </a:srgbClr>
              </a:gs>
              <a:gs pos="83000">
                <a:srgbClr val="0078D4">
                  <a:lumMod val="45000"/>
                  <a:lumOff val="55000"/>
                </a:srgbClr>
              </a:gs>
              <a:gs pos="100000">
                <a:srgbClr val="0078D4">
                  <a:lumMod val="30000"/>
                  <a:lumOff val="7000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3AEBE2EB-9F3A-6E53-CF01-1EDF5029BC4E}"/>
              </a:ext>
            </a:extLst>
          </p:cNvPr>
          <p:cNvSpPr/>
          <p:nvPr/>
        </p:nvSpPr>
        <p:spPr bwMode="auto">
          <a:xfrm rot="16200000" flipH="1" flipV="1">
            <a:off x="5925283" y="-4003026"/>
            <a:ext cx="338328" cy="11521440"/>
          </a:xfrm>
          <a:prstGeom prst="roundRect">
            <a:avLst>
              <a:gd name="adj" fmla="val 11695"/>
            </a:avLst>
          </a:prstGeom>
          <a:gradFill flip="none" rotWithShape="1">
            <a:gsLst>
              <a:gs pos="5000">
                <a:srgbClr val="8A5DD4"/>
              </a:gs>
              <a:gs pos="83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0" scaled="1"/>
            <a:tileRect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69" name="Text Placeholder 26">
            <a:extLst>
              <a:ext uri="{FF2B5EF4-FFF2-40B4-BE49-F238E27FC236}">
                <a16:creationId xmlns:a16="http://schemas.microsoft.com/office/drawing/2014/main" id="{1C2393D4-8328-6FC5-EE94-BF9BB53D2D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16022" y="1649972"/>
            <a:ext cx="11356850" cy="215444"/>
          </a:xfrm>
        </p:spPr>
        <p:txBody>
          <a:bodyPr t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14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heading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38F728B-911C-A40F-BC98-3E13A79269D5}"/>
              </a:ext>
            </a:extLst>
          </p:cNvPr>
          <p:cNvCxnSpPr>
            <a:cxnSpLocks/>
            <a:endCxn id="62" idx="2"/>
          </p:cNvCxnSpPr>
          <p:nvPr/>
        </p:nvCxnSpPr>
        <p:spPr>
          <a:xfrm>
            <a:off x="6094447" y="1946702"/>
            <a:ext cx="1553" cy="2777697"/>
          </a:xfrm>
          <a:prstGeom prst="line">
            <a:avLst/>
          </a:prstGeom>
          <a:ln w="31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Placeholder 26">
            <a:extLst>
              <a:ext uri="{FF2B5EF4-FFF2-40B4-BE49-F238E27FC236}">
                <a16:creationId xmlns:a16="http://schemas.microsoft.com/office/drawing/2014/main" id="{5F7098F4-1208-788D-F09B-71B5CE75499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57200" y="1100574"/>
            <a:ext cx="11274552" cy="400785"/>
          </a:xfrm>
          <a:noFill/>
        </p:spPr>
        <p:txBody>
          <a:bodyPr tIns="91440" bIns="91440" anchor="ctr">
            <a:noAutofit/>
          </a:bodyPr>
          <a:lstStyle>
            <a:lvl1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2000" b="0" i="0" kern="1200" cap="none" spc="0" baseline="0" dirty="0" smtClean="0">
                <a:ln w="3175">
                  <a:noFill/>
                </a:ln>
                <a:solidFill>
                  <a:schemeClr val="accent5"/>
                </a:solidFill>
                <a:effectLst/>
                <a:latin typeface="+mj-lt"/>
                <a:ea typeface="+mn-ea"/>
                <a:cs typeface="Segoe UI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title</a:t>
            </a:r>
          </a:p>
        </p:txBody>
      </p:sp>
      <p:sp>
        <p:nvSpPr>
          <p:cNvPr id="72" name="Rectangle: Top Corners Rounded 71">
            <a:extLst>
              <a:ext uri="{FF2B5EF4-FFF2-40B4-BE49-F238E27FC236}">
                <a16:creationId xmlns:a16="http://schemas.microsoft.com/office/drawing/2014/main" id="{B3D3A6AA-3826-E8F9-D987-128FCA8D8D05}"/>
              </a:ext>
            </a:extLst>
          </p:cNvPr>
          <p:cNvSpPr/>
          <p:nvPr/>
        </p:nvSpPr>
        <p:spPr bwMode="auto">
          <a:xfrm>
            <a:off x="457200" y="1057121"/>
            <a:ext cx="429634" cy="4572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8A5DD4"/>
              </a:gs>
              <a:gs pos="74000">
                <a:srgbClr val="0078D4">
                  <a:lumMod val="45000"/>
                  <a:lumOff val="55000"/>
                </a:srgbClr>
              </a:gs>
              <a:gs pos="83000">
                <a:srgbClr val="0078D4">
                  <a:lumMod val="45000"/>
                  <a:lumOff val="55000"/>
                </a:srgbClr>
              </a:gs>
              <a:gs pos="100000">
                <a:srgbClr val="0078D4">
                  <a:lumMod val="30000"/>
                  <a:lumOff val="7000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74" name="Text Placeholder 26">
            <a:extLst>
              <a:ext uri="{FF2B5EF4-FFF2-40B4-BE49-F238E27FC236}">
                <a16:creationId xmlns:a16="http://schemas.microsoft.com/office/drawing/2014/main" id="{89A58FFE-6803-9497-BD8B-750425D862D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6023" y="3003053"/>
            <a:ext cx="5577840" cy="640080"/>
          </a:xfrm>
        </p:spPr>
        <p:txBody>
          <a:bodyPr lIns="0" tIns="45720" rIns="0" bIns="4572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lang="en-US" sz="11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text</a:t>
            </a:r>
          </a:p>
        </p:txBody>
      </p:sp>
      <p:sp>
        <p:nvSpPr>
          <p:cNvPr id="75" name="Text Placeholder 26">
            <a:extLst>
              <a:ext uri="{FF2B5EF4-FFF2-40B4-BE49-F238E27FC236}">
                <a16:creationId xmlns:a16="http://schemas.microsoft.com/office/drawing/2014/main" id="{ADD8797E-3598-0DD3-A2EF-46FA5597470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195032" y="3003053"/>
            <a:ext cx="5577840" cy="640080"/>
          </a:xfrm>
        </p:spPr>
        <p:txBody>
          <a:bodyPr lIns="0" tIns="45720" rIns="0" bIns="4572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lang="en-US" sz="11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text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EC52B099-B101-F123-715E-4503C9F22222}"/>
              </a:ext>
            </a:extLst>
          </p:cNvPr>
          <p:cNvSpPr/>
          <p:nvPr/>
        </p:nvSpPr>
        <p:spPr bwMode="auto">
          <a:xfrm rot="16200000" flipH="1" flipV="1">
            <a:off x="5925283" y="-2948971"/>
            <a:ext cx="338328" cy="11521440"/>
          </a:xfrm>
          <a:prstGeom prst="roundRect">
            <a:avLst>
              <a:gd name="adj" fmla="val 11695"/>
            </a:avLst>
          </a:prstGeom>
          <a:gradFill flip="none" rotWithShape="1">
            <a:gsLst>
              <a:gs pos="5000">
                <a:srgbClr val="8A5DD4"/>
              </a:gs>
              <a:gs pos="83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0" scaled="1"/>
            <a:tileRect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77" name="Text Placeholder 26">
            <a:extLst>
              <a:ext uri="{FF2B5EF4-FFF2-40B4-BE49-F238E27FC236}">
                <a16:creationId xmlns:a16="http://schemas.microsoft.com/office/drawing/2014/main" id="{3A681035-F353-01AD-2D3A-47C8793B678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16022" y="2704027"/>
            <a:ext cx="11356850" cy="215444"/>
          </a:xfrm>
        </p:spPr>
        <p:txBody>
          <a:bodyPr t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14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heading</a:t>
            </a:r>
          </a:p>
        </p:txBody>
      </p:sp>
      <p:sp>
        <p:nvSpPr>
          <p:cNvPr id="79" name="Text Placeholder 26">
            <a:extLst>
              <a:ext uri="{FF2B5EF4-FFF2-40B4-BE49-F238E27FC236}">
                <a16:creationId xmlns:a16="http://schemas.microsoft.com/office/drawing/2014/main" id="{65FCDD38-B2AA-9FCA-3BB9-88B73CAE8D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16023" y="4056726"/>
            <a:ext cx="5577840" cy="640080"/>
          </a:xfrm>
        </p:spPr>
        <p:txBody>
          <a:bodyPr lIns="0" tIns="45720" rIns="0" bIns="4572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lang="en-US" sz="11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text</a:t>
            </a:r>
          </a:p>
        </p:txBody>
      </p:sp>
      <p:sp>
        <p:nvSpPr>
          <p:cNvPr id="80" name="Text Placeholder 26">
            <a:extLst>
              <a:ext uri="{FF2B5EF4-FFF2-40B4-BE49-F238E27FC236}">
                <a16:creationId xmlns:a16="http://schemas.microsoft.com/office/drawing/2014/main" id="{07450835-A167-8023-BE2A-4B6B64373D4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195032" y="4056726"/>
            <a:ext cx="5577840" cy="640080"/>
          </a:xfrm>
        </p:spPr>
        <p:txBody>
          <a:bodyPr lIns="0" tIns="45720" rIns="0" bIns="4572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lang="en-US" sz="11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text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EDE65CD7-254A-67AC-FE02-231B13DB42E3}"/>
              </a:ext>
            </a:extLst>
          </p:cNvPr>
          <p:cNvSpPr/>
          <p:nvPr/>
        </p:nvSpPr>
        <p:spPr bwMode="auto">
          <a:xfrm rot="16200000" flipH="1" flipV="1">
            <a:off x="5925283" y="-1895298"/>
            <a:ext cx="338328" cy="11521440"/>
          </a:xfrm>
          <a:prstGeom prst="roundRect">
            <a:avLst>
              <a:gd name="adj" fmla="val 11695"/>
            </a:avLst>
          </a:prstGeom>
          <a:gradFill flip="none" rotWithShape="1">
            <a:gsLst>
              <a:gs pos="5000">
                <a:srgbClr val="8A5DD4"/>
              </a:gs>
              <a:gs pos="83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0" scaled="1"/>
            <a:tileRect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82" name="Text Placeholder 26">
            <a:extLst>
              <a:ext uri="{FF2B5EF4-FFF2-40B4-BE49-F238E27FC236}">
                <a16:creationId xmlns:a16="http://schemas.microsoft.com/office/drawing/2014/main" id="{4D6C4ECA-1A7A-D794-3673-059BF0B7583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16022" y="3757700"/>
            <a:ext cx="11356850" cy="215444"/>
          </a:xfrm>
        </p:spPr>
        <p:txBody>
          <a:bodyPr t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14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heading</a:t>
            </a:r>
          </a:p>
        </p:txBody>
      </p:sp>
    </p:spTree>
    <p:extLst>
      <p:ext uri="{BB962C8B-B14F-4D97-AF65-F5344CB8AC3E}">
        <p14:creationId xmlns:p14="http://schemas.microsoft.com/office/powerpoint/2010/main" val="299889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9152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31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- Title 1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7CAD67-FAD1-46CA-BDA2-0A0141647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02806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16970EE-EC97-43A9-B0EA-FC816CEDAE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011198"/>
            <a:ext cx="11056094" cy="369332"/>
          </a:xfrm>
        </p:spPr>
        <p:txBody>
          <a:bodyPr/>
          <a:lstStyle>
            <a:lvl1pPr algn="ctr">
              <a:defRPr sz="2000">
                <a:solidFill>
                  <a:schemeClr val="accent1"/>
                </a:solidFill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1683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2C6CB3-A022-6DCF-CEF5-184BE5C2A9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787" y="1110472"/>
            <a:ext cx="11020426" cy="307777"/>
          </a:xfrm>
        </p:spPr>
        <p:txBody>
          <a:bodyPr/>
          <a:lstStyle>
            <a:lvl1pPr marL="0" indent="0">
              <a:buNone/>
              <a:defRPr sz="196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CDC6AC-8A67-9408-2214-BBCAC1D18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48197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64">
          <p15:clr>
            <a:srgbClr val="A4A3A4"/>
          </p15:clr>
        </p15:guide>
        <p15:guide id="7" pos="943">
          <p15:clr>
            <a:srgbClr val="A4A3A4"/>
          </p15:clr>
        </p15:guide>
        <p15:guide id="8" pos="1346">
          <p15:clr>
            <a:srgbClr val="A4A3A4"/>
          </p15:clr>
        </p15:guide>
        <p15:guide id="9" pos="1525">
          <p15:clr>
            <a:srgbClr val="A4A3A4"/>
          </p15:clr>
        </p15:guide>
        <p15:guide id="10" pos="1928">
          <p15:clr>
            <a:srgbClr val="A4A3A4"/>
          </p15:clr>
        </p15:guide>
        <p15:guide id="11" pos="2108">
          <p15:clr>
            <a:srgbClr val="A4A3A4"/>
          </p15:clr>
        </p15:guide>
        <p15:guide id="12" pos="2511">
          <p15:clr>
            <a:srgbClr val="A4A3A4"/>
          </p15:clr>
        </p15:guide>
        <p15:guide id="13" pos="2690">
          <p15:clr>
            <a:srgbClr val="A4A3A4"/>
          </p15:clr>
        </p15:guide>
        <p15:guide id="14" pos="3093">
          <p15:clr>
            <a:srgbClr val="A4A3A4"/>
          </p15:clr>
        </p15:guide>
        <p15:guide id="15" pos="3272">
          <p15:clr>
            <a:srgbClr val="A4A3A4"/>
          </p15:clr>
        </p15:guide>
        <p15:guide id="16" pos="3675">
          <p15:clr>
            <a:srgbClr val="A4A3A4"/>
          </p15:clr>
        </p15:guide>
        <p15:guide id="17" pos="3855">
          <p15:clr>
            <a:srgbClr val="A4A3A4"/>
          </p15:clr>
        </p15:guide>
        <p15:guide id="18" pos="4258">
          <p15:clr>
            <a:srgbClr val="A4A3A4"/>
          </p15:clr>
        </p15:guide>
        <p15:guide id="19" pos="4437">
          <p15:clr>
            <a:srgbClr val="A4A3A4"/>
          </p15:clr>
        </p15:guide>
        <p15:guide id="20" pos="4840">
          <p15:clr>
            <a:srgbClr val="A4A3A4"/>
          </p15:clr>
        </p15:guide>
        <p15:guide id="21" pos="5019">
          <p15:clr>
            <a:srgbClr val="A4A3A4"/>
          </p15:clr>
        </p15:guide>
        <p15:guide id="22" pos="5420">
          <p15:clr>
            <a:srgbClr val="A4A3A4"/>
          </p15:clr>
        </p15:guide>
        <p15:guide id="23" pos="5602">
          <p15:clr>
            <a:srgbClr val="A4A3A4"/>
          </p15:clr>
        </p15:guide>
        <p15:guide id="24" pos="6003">
          <p15:clr>
            <a:srgbClr val="A4A3A4"/>
          </p15:clr>
        </p15:guide>
        <p15:guide id="25" pos="6184">
          <p15:clr>
            <a:srgbClr val="A4A3A4"/>
          </p15:clr>
        </p15:guide>
        <p15:guide id="26" pos="6585">
          <p15:clr>
            <a:srgbClr val="A4A3A4"/>
          </p15:clr>
        </p15:guide>
        <p15:guide id="27" pos="6764">
          <p15:clr>
            <a:srgbClr val="A4A3A4"/>
          </p15:clr>
        </p15:guide>
        <p15:guide id="28" orient="horz" pos="887">
          <p15:clr>
            <a:srgbClr val="5ACBF0"/>
          </p15:clr>
        </p15:guide>
        <p15:guide id="29" orient="horz" pos="1246">
          <p15:clr>
            <a:srgbClr val="5ACBF0"/>
          </p15:clr>
        </p15:guide>
        <p15:guide id="30" orient="horz" pos="282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0BB37EE3-73AC-5546-F43B-FE5420C7D0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38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4EF59-CF54-C038-DC82-DAB64E94E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33A0A2-944D-D915-6205-8617A5682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4B6548-EC53-7E40-8C09-01696CE3D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41B8D-EF06-49EC-8D6D-D79E35A3A61C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54138-EA22-47FE-4491-A05852241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C7B17-3E45-0090-2E2C-806DD2E70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AB4A-75F7-44E7-B599-55D893D3A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16788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806D2-7518-9D53-E85C-1BD42A457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423AE-4B2E-C54E-FBC4-AA315F89B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071A2-A82D-EF7C-E52F-D95D86B26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41B8D-EF06-49EC-8D6D-D79E35A3A61C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464059-8147-810C-ADD9-E6AD8F9DD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F63D4-3455-30F3-8E86-7FBF680F0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AB4A-75F7-44E7-B599-55D893D3A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48148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85D26-489E-B237-5EBA-191C56F44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DA991-4AE2-6132-648A-BBCABBC56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D418F9-207A-E062-EF71-A6283BADB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41B8D-EF06-49EC-8D6D-D79E35A3A61C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56D57-AEDC-E50C-1FB3-E9B81861C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C0129A-2414-13BF-B276-854D08DA1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AB4A-75F7-44E7-B599-55D893D3A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0539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F742C-D21E-7563-3F8E-38E630BEB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13D87-7346-5912-FDE4-A1EC324EAC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58C338-E3C6-349A-9D00-853A64F000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1ECB49-28E8-00ED-3629-C442FC42D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41B8D-EF06-49EC-8D6D-D79E35A3A61C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DCFAD4-F110-C9F1-4AF0-A0812B482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DF96D-8607-65C5-F143-E4A486E53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AB4A-75F7-44E7-B599-55D893D3A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409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511"/>
            <a:ext cx="11271250" cy="899665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808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3A0AF-0938-EF52-C40D-7B227F475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FD25A-7115-9869-010C-F78A88587C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5689DD-24F8-67B5-5855-B09694DF5D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4C2CDB-ABB0-FDDD-C1FE-3F96DBF3A6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02431D-14C4-808A-DB8B-B6459A2506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DB2A07-84A8-30CF-59DD-C2A95837B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41B8D-EF06-49EC-8D6D-D79E35A3A61C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FACA42-4698-53A8-9CDB-5E4E3583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D973E9-DA7B-29AF-6F45-55CF1D73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AB4A-75F7-44E7-B599-55D893D3A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91521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CDEE6-61CD-3FA1-24A1-840C0D618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52888E-1287-D7F7-2FB3-C8E677727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41B8D-EF06-49EC-8D6D-D79E35A3A61C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28246A-2083-2D07-4DE1-269CB3CC7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D3565-C523-C7E8-39E2-067BBA050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AB4A-75F7-44E7-B599-55D893D3A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742927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570996-4C99-5B38-79AE-47F8CA6A5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41B8D-EF06-49EC-8D6D-D79E35A3A61C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9D9B55-36C7-7903-A082-DAD570C0D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BABB59-C830-4283-6C3E-A303D6F5B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AB4A-75F7-44E7-B599-55D893D3A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515937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C267C-BBFC-9B8D-77C3-EF7A9819D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67E73-671A-AAEA-9429-8065618271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C6AA5A-3E09-B009-3926-844FAF2FC3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B21D53-2A0C-BA13-2DF3-A6E6E5F20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41B8D-EF06-49EC-8D6D-D79E35A3A61C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C88E21-C697-3F41-8EB4-3BC19C0A2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51619-6E6F-A572-C783-1F22C4702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AB4A-75F7-44E7-B599-55D893D3A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63017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47BEA-2254-3B35-788F-1E7761539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5B7D22-59B0-54A0-0B0B-FC42A7D553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7B497-F7A3-D17A-6AE9-F6AFC3F021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579497-74DE-2489-CC2E-1C1327531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41B8D-EF06-49EC-8D6D-D79E35A3A61C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663286-C0EE-FD3E-419E-645CCDA95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0CA057-530E-930D-83BC-0CDBDF8D6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AB4A-75F7-44E7-B599-55D893D3A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4829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04B82-3F58-08EC-C659-A59ACE573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DF25BA-6A15-6269-87DF-DF209FE7F6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2EC3DD-F493-4811-5677-6E27E58D8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41B8D-EF06-49EC-8D6D-D79E35A3A61C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AA41F-81DE-9A61-A14F-5E0442E6F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BF8190-CBEF-5DBE-C54F-4FEA78CA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AB4A-75F7-44E7-B599-55D893D3A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28511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220235-CC55-92EB-9C21-EA7C40FCD6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ADA31B-9F6A-4711-56CF-9A92A56681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DB080-AB3D-836B-F9FD-9C44EECD6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41B8D-EF06-49EC-8D6D-D79E35A3A61C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09ECE-6706-4F24-AD3C-9534E3918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0B9E01-DDD1-CDF3-2F87-543265A18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AB4A-75F7-44E7-B599-55D893D3A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80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877E9C3-170F-5059-410E-8F956B102EA6}"/>
              </a:ext>
            </a:extLst>
          </p:cNvPr>
          <p:cNvSpPr/>
          <p:nvPr/>
        </p:nvSpPr>
        <p:spPr bwMode="auto">
          <a:xfrm>
            <a:off x="4511040" y="0"/>
            <a:ext cx="7680960" cy="612828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/>
            <a:tailEnd/>
          </a:ln>
          <a:effectLst>
            <a:outerShdw blurRad="330200" dist="342900" dir="2700000" algn="tl" rotWithShape="0">
              <a:srgbClr val="FFFFFF">
                <a:lumMod val="65000"/>
                <a:alpha val="26000"/>
              </a:srgbClr>
            </a:outerShdw>
          </a:effectLst>
        </p:spPr>
        <p:txBody>
          <a:bodyPr rtlCol="0" anchor="ctr"/>
          <a:lstStyle/>
          <a:p>
            <a:pPr marL="285750" marR="0" lvl="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BDB5C42-1BAD-3A69-0E9A-4709234FF65A}"/>
              </a:ext>
            </a:extLst>
          </p:cNvPr>
          <p:cNvSpPr/>
          <p:nvPr/>
        </p:nvSpPr>
        <p:spPr bwMode="auto">
          <a:xfrm rot="5400000">
            <a:off x="-721357" y="721357"/>
            <a:ext cx="6591301" cy="5148586"/>
          </a:xfrm>
          <a:custGeom>
            <a:avLst/>
            <a:gdLst>
              <a:gd name="connsiteX0" fmla="*/ 1 w 6591301"/>
              <a:gd name="connsiteY0" fmla="*/ 637545 h 5148586"/>
              <a:gd name="connsiteX1" fmla="*/ 3 w 6591301"/>
              <a:gd name="connsiteY1" fmla="*/ 0 h 5148586"/>
              <a:gd name="connsiteX2" fmla="*/ 637548 w 6591301"/>
              <a:gd name="connsiteY2" fmla="*/ 637545 h 5148586"/>
              <a:gd name="connsiteX3" fmla="*/ 0 w 6591301"/>
              <a:gd name="connsiteY3" fmla="*/ 5148586 h 5148586"/>
              <a:gd name="connsiteX4" fmla="*/ 0 w 6591301"/>
              <a:gd name="connsiteY4" fmla="*/ 637546 h 5148586"/>
              <a:gd name="connsiteX5" fmla="*/ 6069870 w 6591301"/>
              <a:gd name="connsiteY5" fmla="*/ 637546 h 5148586"/>
              <a:gd name="connsiteX6" fmla="*/ 6591301 w 6591301"/>
              <a:gd name="connsiteY6" fmla="*/ 1158977 h 5148586"/>
              <a:gd name="connsiteX7" fmla="*/ 6591301 w 6591301"/>
              <a:gd name="connsiteY7" fmla="*/ 5148586 h 5148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91301" h="5148586">
                <a:moveTo>
                  <a:pt x="1" y="637545"/>
                </a:moveTo>
                <a:cubicBezTo>
                  <a:pt x="2" y="425030"/>
                  <a:pt x="2" y="212515"/>
                  <a:pt x="3" y="0"/>
                </a:cubicBezTo>
                <a:cubicBezTo>
                  <a:pt x="3" y="352106"/>
                  <a:pt x="285442" y="637545"/>
                  <a:pt x="637548" y="637545"/>
                </a:cubicBezTo>
                <a:close/>
                <a:moveTo>
                  <a:pt x="0" y="5148586"/>
                </a:moveTo>
                <a:lnTo>
                  <a:pt x="0" y="637546"/>
                </a:lnTo>
                <a:lnTo>
                  <a:pt x="6069870" y="637546"/>
                </a:lnTo>
                <a:cubicBezTo>
                  <a:pt x="6357848" y="637546"/>
                  <a:pt x="6591301" y="870999"/>
                  <a:pt x="6591301" y="1158977"/>
                </a:cubicBezTo>
                <a:lnTo>
                  <a:pt x="6591301" y="5148586"/>
                </a:lnTo>
                <a:close/>
              </a:path>
            </a:pathLst>
          </a:custGeom>
          <a:gradFill flip="none" rotWithShape="1">
            <a:gsLst>
              <a:gs pos="0">
                <a:srgbClr val="8A5DD4"/>
              </a:gs>
              <a:gs pos="83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18900000" scaled="1"/>
            <a:tileRect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498197"/>
            <a:ext cx="3736727" cy="23151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524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6DB66CC-25CC-243A-9740-7B313CD445DA}"/>
              </a:ext>
            </a:extLst>
          </p:cNvPr>
          <p:cNvSpPr/>
          <p:nvPr/>
        </p:nvSpPr>
        <p:spPr bwMode="auto">
          <a:xfrm>
            <a:off x="4123871" y="1515956"/>
            <a:ext cx="7699829" cy="4827694"/>
          </a:xfrm>
          <a:prstGeom prst="roundRect">
            <a:avLst>
              <a:gd name="adj" fmla="val 3683"/>
            </a:avLst>
          </a:prstGeom>
          <a:gradFill flip="none" rotWithShape="1">
            <a:gsLst>
              <a:gs pos="50464">
                <a:srgbClr val="809CEE"/>
              </a:gs>
              <a:gs pos="0">
                <a:srgbClr val="8A5DD4"/>
              </a:gs>
              <a:gs pos="83000">
                <a:srgbClr val="ABC0E4"/>
              </a:gs>
              <a:gs pos="100000">
                <a:srgbClr val="ABC0E4"/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457200" rtlCol="0" anchor="ctr"/>
          <a:lstStyle/>
          <a:p>
            <a:pPr lvl="0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FF24D59-CA9D-AD6D-25CE-2B81EE934F5A}"/>
              </a:ext>
            </a:extLst>
          </p:cNvPr>
          <p:cNvSpPr/>
          <p:nvPr/>
        </p:nvSpPr>
        <p:spPr bwMode="auto">
          <a:xfrm>
            <a:off x="4034970" y="1427056"/>
            <a:ext cx="7699829" cy="4827694"/>
          </a:xfrm>
          <a:prstGeom prst="roundRect">
            <a:avLst>
              <a:gd name="adj" fmla="val 3683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/>
            <a:tailEnd/>
          </a:ln>
          <a:effectLst>
            <a:outerShdw blurRad="330200" dist="342900" dir="2700000" algn="tl" rotWithShape="0">
              <a:srgbClr val="FFFFFF">
                <a:lumMod val="65000"/>
                <a:alpha val="26000"/>
              </a:srgbClr>
            </a:outerShdw>
          </a:effectLst>
        </p:spPr>
        <p:txBody>
          <a:bodyPr rtlCol="0" anchor="ctr"/>
          <a:lstStyle/>
          <a:p>
            <a:pPr marL="285750" marR="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511"/>
            <a:ext cx="11271250" cy="899665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Freeform 16">
            <a:extLst>
              <a:ext uri="{FF2B5EF4-FFF2-40B4-BE49-F238E27FC236}">
                <a16:creationId xmlns:a16="http://schemas.microsoft.com/office/drawing/2014/main" id="{BC3BACC4-FE9C-EBA7-41EA-8436E628EA61}"/>
              </a:ext>
            </a:extLst>
          </p:cNvPr>
          <p:cNvSpPr>
            <a:spLocks/>
          </p:cNvSpPr>
          <p:nvPr/>
        </p:nvSpPr>
        <p:spPr bwMode="auto">
          <a:xfrm>
            <a:off x="435239" y="1245259"/>
            <a:ext cx="3920003" cy="5362318"/>
          </a:xfrm>
          <a:prstGeom prst="roundRect">
            <a:avLst>
              <a:gd name="adj" fmla="val 6700"/>
            </a:avLst>
          </a:prstGeom>
          <a:solidFill>
            <a:srgbClr val="8A5DD4"/>
          </a:solidFill>
          <a:ln w="9525" cap="flat" cmpd="sng" algn="ctr">
            <a:solidFill>
              <a:schemeClr val="bg1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ru-UA" sz="120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9311372-D5FB-3520-BA48-FBA265B879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7825" y="1423870"/>
            <a:ext cx="3754831" cy="304699"/>
          </a:xfrm>
        </p:spPr>
        <p:txBody>
          <a:bodyPr lIns="91440" tIns="36576" rIns="91440" bIns="36576"/>
          <a:lstStyle>
            <a:lvl1pPr marL="0" indent="0">
              <a:buNone/>
              <a:defRPr sz="1600">
                <a:solidFill>
                  <a:schemeClr val="tx1"/>
                </a:solidFill>
                <a:latin typeface="+mj-lt"/>
              </a:defRPr>
            </a:lvl1pPr>
            <a:lvl2pPr marL="224096" indent="0"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448193" indent="0"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672289" indent="0"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896386" indent="0"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032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3BEA123-12FD-33D6-0070-4D5CA2DA1656}"/>
              </a:ext>
            </a:extLst>
          </p:cNvPr>
          <p:cNvSpPr/>
          <p:nvPr/>
        </p:nvSpPr>
        <p:spPr bwMode="auto">
          <a:xfrm rot="16200000" flipH="1" flipV="1">
            <a:off x="4131631" y="-2714216"/>
            <a:ext cx="3928739" cy="11592379"/>
          </a:xfrm>
          <a:custGeom>
            <a:avLst/>
            <a:gdLst>
              <a:gd name="connsiteX0" fmla="*/ 0 w 3928739"/>
              <a:gd name="connsiteY0" fmla="*/ 11345588 h 11592379"/>
              <a:gd name="connsiteX1" fmla="*/ 0 w 3928739"/>
              <a:gd name="connsiteY1" fmla="*/ 246792 h 11592379"/>
              <a:gd name="connsiteX2" fmla="*/ 244627 w 3928739"/>
              <a:gd name="connsiteY2" fmla="*/ 0 h 11592379"/>
              <a:gd name="connsiteX3" fmla="*/ 568902 w 3928739"/>
              <a:gd name="connsiteY3" fmla="*/ 0 h 11592379"/>
              <a:gd name="connsiteX4" fmla="*/ 740225 w 3928739"/>
              <a:gd name="connsiteY4" fmla="*/ 0 h 11592379"/>
              <a:gd name="connsiteX5" fmla="*/ 870150 w 3928739"/>
              <a:gd name="connsiteY5" fmla="*/ 0 h 11592379"/>
              <a:gd name="connsiteX6" fmla="*/ 1074053 w 3928739"/>
              <a:gd name="connsiteY6" fmla="*/ 203903 h 11592379"/>
              <a:gd name="connsiteX7" fmla="*/ 1074053 w 3928739"/>
              <a:gd name="connsiteY7" fmla="*/ 1940586 h 11592379"/>
              <a:gd name="connsiteX8" fmla="*/ 1058030 w 3928739"/>
              <a:gd name="connsiteY8" fmla="*/ 2019954 h 11592379"/>
              <a:gd name="connsiteX9" fmla="*/ 1056330 w 3928739"/>
              <a:gd name="connsiteY9" fmla="*/ 2022476 h 11592379"/>
              <a:gd name="connsiteX10" fmla="*/ 1405192 w 3928739"/>
              <a:gd name="connsiteY10" fmla="*/ 2022476 h 11592379"/>
              <a:gd name="connsiteX11" fmla="*/ 1405192 w 3928739"/>
              <a:gd name="connsiteY11" fmla="*/ 9591174 h 11592379"/>
              <a:gd name="connsiteX12" fmla="*/ 2918223 w 3928739"/>
              <a:gd name="connsiteY12" fmla="*/ 9591174 h 11592379"/>
              <a:gd name="connsiteX13" fmla="*/ 3188815 w 3928739"/>
              <a:gd name="connsiteY13" fmla="*/ 9864159 h 11592379"/>
              <a:gd name="connsiteX14" fmla="*/ 3188815 w 3928739"/>
              <a:gd name="connsiteY14" fmla="*/ 10754179 h 11592379"/>
              <a:gd name="connsiteX15" fmla="*/ 3687438 w 3928739"/>
              <a:gd name="connsiteY15" fmla="*/ 10754179 h 11592379"/>
              <a:gd name="connsiteX16" fmla="*/ 3928739 w 3928739"/>
              <a:gd name="connsiteY16" fmla="*/ 10995480 h 11592379"/>
              <a:gd name="connsiteX17" fmla="*/ 3928739 w 3928739"/>
              <a:gd name="connsiteY17" fmla="*/ 11351078 h 11592379"/>
              <a:gd name="connsiteX18" fmla="*/ 3687438 w 3928739"/>
              <a:gd name="connsiteY18" fmla="*/ 11592379 h 11592379"/>
              <a:gd name="connsiteX19" fmla="*/ 2806697 w 3928739"/>
              <a:gd name="connsiteY19" fmla="*/ 11592379 h 11592379"/>
              <a:gd name="connsiteX20" fmla="*/ 2806695 w 3928739"/>
              <a:gd name="connsiteY20" fmla="*/ 11592379 h 11592379"/>
              <a:gd name="connsiteX21" fmla="*/ 1332509 w 3928739"/>
              <a:gd name="connsiteY21" fmla="*/ 11592379 h 11592379"/>
              <a:gd name="connsiteX22" fmla="*/ 1332507 w 3928739"/>
              <a:gd name="connsiteY22" fmla="*/ 11592379 h 11592379"/>
              <a:gd name="connsiteX23" fmla="*/ 244627 w 3928739"/>
              <a:gd name="connsiteY23" fmla="*/ 11592379 h 11592379"/>
              <a:gd name="connsiteX24" fmla="*/ 0 w 3928739"/>
              <a:gd name="connsiteY24" fmla="*/ 11345588 h 11592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928739" h="11592379">
                <a:moveTo>
                  <a:pt x="0" y="11345588"/>
                </a:moveTo>
                <a:lnTo>
                  <a:pt x="0" y="246792"/>
                </a:lnTo>
                <a:cubicBezTo>
                  <a:pt x="0" y="110492"/>
                  <a:pt x="109523" y="0"/>
                  <a:pt x="244627" y="0"/>
                </a:cubicBezTo>
                <a:lnTo>
                  <a:pt x="568902" y="0"/>
                </a:lnTo>
                <a:lnTo>
                  <a:pt x="740225" y="0"/>
                </a:lnTo>
                <a:lnTo>
                  <a:pt x="870150" y="0"/>
                </a:lnTo>
                <a:cubicBezTo>
                  <a:pt x="982763" y="0"/>
                  <a:pt x="1074053" y="91290"/>
                  <a:pt x="1074053" y="203903"/>
                </a:cubicBezTo>
                <a:lnTo>
                  <a:pt x="1074053" y="1940586"/>
                </a:lnTo>
                <a:cubicBezTo>
                  <a:pt x="1074053" y="1968739"/>
                  <a:pt x="1068348" y="1995560"/>
                  <a:pt x="1058030" y="2019954"/>
                </a:cubicBezTo>
                <a:lnTo>
                  <a:pt x="1056330" y="2022476"/>
                </a:lnTo>
                <a:lnTo>
                  <a:pt x="1405192" y="2022476"/>
                </a:lnTo>
                <a:lnTo>
                  <a:pt x="1405192" y="9591174"/>
                </a:lnTo>
                <a:lnTo>
                  <a:pt x="2918223" y="9591174"/>
                </a:lnTo>
                <a:cubicBezTo>
                  <a:pt x="3067667" y="9591174"/>
                  <a:pt x="3188815" y="9713394"/>
                  <a:pt x="3188815" y="9864159"/>
                </a:cubicBezTo>
                <a:lnTo>
                  <a:pt x="3188815" y="10754179"/>
                </a:lnTo>
                <a:lnTo>
                  <a:pt x="3687438" y="10754179"/>
                </a:lnTo>
                <a:cubicBezTo>
                  <a:pt x="3820705" y="10754179"/>
                  <a:pt x="3928739" y="10862213"/>
                  <a:pt x="3928739" y="10995480"/>
                </a:cubicBezTo>
                <a:lnTo>
                  <a:pt x="3928739" y="11351078"/>
                </a:lnTo>
                <a:cubicBezTo>
                  <a:pt x="3928739" y="11484345"/>
                  <a:pt x="3820705" y="11592379"/>
                  <a:pt x="3687438" y="11592379"/>
                </a:cubicBezTo>
                <a:lnTo>
                  <a:pt x="2806697" y="11592379"/>
                </a:lnTo>
                <a:lnTo>
                  <a:pt x="2806695" y="11592379"/>
                </a:lnTo>
                <a:lnTo>
                  <a:pt x="1332509" y="11592379"/>
                </a:lnTo>
                <a:lnTo>
                  <a:pt x="1332507" y="11592379"/>
                </a:lnTo>
                <a:lnTo>
                  <a:pt x="244627" y="11592379"/>
                </a:lnTo>
                <a:cubicBezTo>
                  <a:pt x="109523" y="11592379"/>
                  <a:pt x="0" y="11481887"/>
                  <a:pt x="0" y="11345588"/>
                </a:cubicBezTo>
                <a:close/>
              </a:path>
            </a:pathLst>
          </a:custGeom>
          <a:gradFill flip="none" rotWithShape="1">
            <a:gsLst>
              <a:gs pos="0">
                <a:srgbClr val="8A5DD4"/>
              </a:gs>
              <a:gs pos="74000">
                <a:srgbClr val="4472C4">
                  <a:lumMod val="45000"/>
                  <a:lumOff val="55000"/>
                </a:srgbClr>
              </a:gs>
              <a:gs pos="83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18900000" scaled="1"/>
            <a:tileRect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511"/>
            <a:ext cx="11271250" cy="899665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C28ED26-21BB-F2E2-1A11-490E18AAB890}"/>
              </a:ext>
            </a:extLst>
          </p:cNvPr>
          <p:cNvSpPr>
            <a:spLocks/>
          </p:cNvSpPr>
          <p:nvPr/>
        </p:nvSpPr>
        <p:spPr bwMode="auto">
          <a:xfrm>
            <a:off x="2028373" y="3981408"/>
            <a:ext cx="9884230" cy="2876590"/>
          </a:xfrm>
          <a:custGeom>
            <a:avLst/>
            <a:gdLst>
              <a:gd name="connsiteX0" fmla="*/ 9655629 w 9884230"/>
              <a:gd name="connsiteY0" fmla="*/ 0 h 2876590"/>
              <a:gd name="connsiteX1" fmla="*/ 9884229 w 9884230"/>
              <a:gd name="connsiteY1" fmla="*/ 228600 h 2876590"/>
              <a:gd name="connsiteX2" fmla="*/ 9884229 w 9884230"/>
              <a:gd name="connsiteY2" fmla="*/ 590592 h 2876590"/>
              <a:gd name="connsiteX3" fmla="*/ 9884230 w 9884230"/>
              <a:gd name="connsiteY3" fmla="*/ 590592 h 2876590"/>
              <a:gd name="connsiteX4" fmla="*/ 9884230 w 9884230"/>
              <a:gd name="connsiteY4" fmla="*/ 2876590 h 2876590"/>
              <a:gd name="connsiteX5" fmla="*/ 0 w 9884230"/>
              <a:gd name="connsiteY5" fmla="*/ 2876590 h 2876590"/>
              <a:gd name="connsiteX6" fmla="*/ 0 w 9884230"/>
              <a:gd name="connsiteY6" fmla="*/ 590592 h 2876590"/>
              <a:gd name="connsiteX7" fmla="*/ 9427029 w 9884230"/>
              <a:gd name="connsiteY7" fmla="*/ 590592 h 2876590"/>
              <a:gd name="connsiteX8" fmla="*/ 9427029 w 9884230"/>
              <a:gd name="connsiteY8" fmla="*/ 228600 h 2876590"/>
              <a:gd name="connsiteX9" fmla="*/ 9655629 w 9884230"/>
              <a:gd name="connsiteY9" fmla="*/ 0 h 287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84230" h="2876590">
                <a:moveTo>
                  <a:pt x="9655629" y="0"/>
                </a:moveTo>
                <a:cubicBezTo>
                  <a:pt x="9781881" y="0"/>
                  <a:pt x="9884229" y="102348"/>
                  <a:pt x="9884229" y="228600"/>
                </a:cubicBezTo>
                <a:lnTo>
                  <a:pt x="9884229" y="590592"/>
                </a:lnTo>
                <a:lnTo>
                  <a:pt x="9884230" y="590592"/>
                </a:lnTo>
                <a:lnTo>
                  <a:pt x="9884230" y="2876590"/>
                </a:lnTo>
                <a:lnTo>
                  <a:pt x="0" y="2876590"/>
                </a:lnTo>
                <a:lnTo>
                  <a:pt x="0" y="590592"/>
                </a:lnTo>
                <a:lnTo>
                  <a:pt x="9427029" y="590592"/>
                </a:lnTo>
                <a:lnTo>
                  <a:pt x="9427029" y="228600"/>
                </a:lnTo>
                <a:cubicBezTo>
                  <a:pt x="9427029" y="102348"/>
                  <a:pt x="9529377" y="0"/>
                  <a:pt x="9655629" y="0"/>
                </a:cubicBezTo>
                <a:close/>
              </a:path>
            </a:pathLst>
          </a:custGeom>
          <a:solidFill>
            <a:srgbClr val="8A5DD4">
              <a:alpha val="2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4C92F9D-BC49-DF7A-7172-9FF3A04B2B33}"/>
              </a:ext>
            </a:extLst>
          </p:cNvPr>
          <p:cNvSpPr>
            <a:spLocks/>
          </p:cNvSpPr>
          <p:nvPr/>
        </p:nvSpPr>
        <p:spPr bwMode="auto">
          <a:xfrm rot="5400000">
            <a:off x="956126" y="4606470"/>
            <a:ext cx="1295401" cy="320765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5DFFF"/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2DE4E3B-088E-C14A-2AE0-74288DA41619}"/>
              </a:ext>
            </a:extLst>
          </p:cNvPr>
          <p:cNvSpPr>
            <a:spLocks/>
          </p:cNvSpPr>
          <p:nvPr/>
        </p:nvSpPr>
        <p:spPr bwMode="auto">
          <a:xfrm>
            <a:off x="457200" y="1271238"/>
            <a:ext cx="11277600" cy="4291361"/>
          </a:xfrm>
          <a:prstGeom prst="roundRect">
            <a:avLst>
              <a:gd name="adj" fmla="val 4002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/>
            <a:tailEnd/>
          </a:ln>
          <a:effectLst>
            <a:outerShdw blurRad="330200" dist="342900" dir="2700000" algn="tl" rotWithShape="0">
              <a:srgbClr val="FFFFFF">
                <a:lumMod val="65000"/>
                <a:alpha val="26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UA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B743AE-8C70-9A91-1B70-CDB7FECD448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0" y="5856026"/>
            <a:ext cx="707580" cy="70854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EAF8F63-5539-D8C6-E873-86BB3899D81E}"/>
              </a:ext>
            </a:extLst>
          </p:cNvPr>
          <p:cNvSpPr/>
          <p:nvPr/>
        </p:nvSpPr>
        <p:spPr bwMode="auto">
          <a:xfrm>
            <a:off x="638630" y="4362179"/>
            <a:ext cx="10769599" cy="90666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119880-0C7B-858E-BC44-C5AF814E4DB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8854" y="4417941"/>
            <a:ext cx="794054" cy="795138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6690F95-A2AE-DD0D-493D-0B2DBE1485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02908" y="5979467"/>
            <a:ext cx="1545092" cy="461665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224096" indent="0">
              <a:buNone/>
              <a:defRPr sz="2000">
                <a:latin typeface="+mj-lt"/>
              </a:defRPr>
            </a:lvl2pPr>
            <a:lvl3pPr marL="448193" indent="0">
              <a:buNone/>
              <a:defRPr sz="2000">
                <a:latin typeface="+mj-lt"/>
              </a:defRPr>
            </a:lvl3pPr>
            <a:lvl4pPr marL="672289" indent="0">
              <a:buNone/>
              <a:defRPr sz="2000">
                <a:latin typeface="+mj-lt"/>
              </a:defRPr>
            </a:lvl4pPr>
            <a:lvl5pPr marL="896386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F3CE385-6DEB-3C1F-9B1E-6811BBFB62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6048" y="5979467"/>
            <a:ext cx="8178131" cy="461665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224096" indent="0">
              <a:buNone/>
              <a:defRPr sz="2000">
                <a:latin typeface="+mj-lt"/>
              </a:defRPr>
            </a:lvl2pPr>
            <a:lvl3pPr marL="448193" indent="0">
              <a:buNone/>
              <a:defRPr sz="2000">
                <a:latin typeface="+mj-lt"/>
              </a:defRPr>
            </a:lvl3pPr>
            <a:lvl4pPr marL="672289" indent="0">
              <a:buNone/>
              <a:defRPr sz="2000">
                <a:latin typeface="+mj-lt"/>
              </a:defRPr>
            </a:lvl4pPr>
            <a:lvl5pPr marL="896386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3D9C04E5-D247-1FD3-0464-0EC8BBD461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41488" y="4584678"/>
            <a:ext cx="9172575" cy="461665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22409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32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511"/>
            <a:ext cx="11271250" cy="899665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59D4903-1DC9-652E-DC26-B5780CB3A88B}"/>
              </a:ext>
            </a:extLst>
          </p:cNvPr>
          <p:cNvSpPr>
            <a:spLocks/>
          </p:cNvSpPr>
          <p:nvPr/>
        </p:nvSpPr>
        <p:spPr bwMode="auto">
          <a:xfrm>
            <a:off x="2028373" y="3981408"/>
            <a:ext cx="9884230" cy="2876590"/>
          </a:xfrm>
          <a:custGeom>
            <a:avLst/>
            <a:gdLst>
              <a:gd name="connsiteX0" fmla="*/ 9655629 w 9884230"/>
              <a:gd name="connsiteY0" fmla="*/ 0 h 2876590"/>
              <a:gd name="connsiteX1" fmla="*/ 9884229 w 9884230"/>
              <a:gd name="connsiteY1" fmla="*/ 228600 h 2876590"/>
              <a:gd name="connsiteX2" fmla="*/ 9884229 w 9884230"/>
              <a:gd name="connsiteY2" fmla="*/ 590592 h 2876590"/>
              <a:gd name="connsiteX3" fmla="*/ 9884230 w 9884230"/>
              <a:gd name="connsiteY3" fmla="*/ 590592 h 2876590"/>
              <a:gd name="connsiteX4" fmla="*/ 9884230 w 9884230"/>
              <a:gd name="connsiteY4" fmla="*/ 2876590 h 2876590"/>
              <a:gd name="connsiteX5" fmla="*/ 0 w 9884230"/>
              <a:gd name="connsiteY5" fmla="*/ 2876590 h 2876590"/>
              <a:gd name="connsiteX6" fmla="*/ 0 w 9884230"/>
              <a:gd name="connsiteY6" fmla="*/ 1035092 h 2876590"/>
              <a:gd name="connsiteX7" fmla="*/ 2900274 w 9884230"/>
              <a:gd name="connsiteY7" fmla="*/ 1035093 h 2876590"/>
              <a:gd name="connsiteX8" fmla="*/ 3663776 w 9884230"/>
              <a:gd name="connsiteY8" fmla="*/ 629142 h 2876590"/>
              <a:gd name="connsiteX9" fmla="*/ 3684701 w 9884230"/>
              <a:gd name="connsiteY9" fmla="*/ 590592 h 2876590"/>
              <a:gd name="connsiteX10" fmla="*/ 9427029 w 9884230"/>
              <a:gd name="connsiteY10" fmla="*/ 590592 h 2876590"/>
              <a:gd name="connsiteX11" fmla="*/ 9427029 w 9884230"/>
              <a:gd name="connsiteY11" fmla="*/ 228600 h 2876590"/>
              <a:gd name="connsiteX12" fmla="*/ 9655629 w 9884230"/>
              <a:gd name="connsiteY12" fmla="*/ 0 h 287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884230" h="2876590">
                <a:moveTo>
                  <a:pt x="9655629" y="0"/>
                </a:moveTo>
                <a:cubicBezTo>
                  <a:pt x="9781881" y="0"/>
                  <a:pt x="9884229" y="102348"/>
                  <a:pt x="9884229" y="228600"/>
                </a:cubicBezTo>
                <a:lnTo>
                  <a:pt x="9884229" y="590592"/>
                </a:lnTo>
                <a:lnTo>
                  <a:pt x="9884230" y="590592"/>
                </a:lnTo>
                <a:lnTo>
                  <a:pt x="9884230" y="2876590"/>
                </a:lnTo>
                <a:lnTo>
                  <a:pt x="0" y="2876590"/>
                </a:lnTo>
                <a:lnTo>
                  <a:pt x="0" y="1035092"/>
                </a:lnTo>
                <a:lnTo>
                  <a:pt x="2900274" y="1035093"/>
                </a:lnTo>
                <a:cubicBezTo>
                  <a:pt x="3218098" y="1035093"/>
                  <a:pt x="3498310" y="874064"/>
                  <a:pt x="3663776" y="629142"/>
                </a:cubicBezTo>
                <a:lnTo>
                  <a:pt x="3684701" y="590592"/>
                </a:lnTo>
                <a:lnTo>
                  <a:pt x="9427029" y="590592"/>
                </a:lnTo>
                <a:lnTo>
                  <a:pt x="9427029" y="228600"/>
                </a:lnTo>
                <a:cubicBezTo>
                  <a:pt x="9427029" y="102348"/>
                  <a:pt x="9529377" y="0"/>
                  <a:pt x="9655629" y="0"/>
                </a:cubicBezTo>
                <a:close/>
              </a:path>
            </a:pathLst>
          </a:custGeom>
          <a:solidFill>
            <a:srgbClr val="8A5DD4">
              <a:alpha val="26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4FD74267-59A6-90BE-BA89-1BB45BDDE596}"/>
              </a:ext>
            </a:extLst>
          </p:cNvPr>
          <p:cNvSpPr>
            <a:spLocks/>
          </p:cNvSpPr>
          <p:nvPr/>
        </p:nvSpPr>
        <p:spPr bwMode="auto">
          <a:xfrm rot="5400000">
            <a:off x="1153881" y="3862618"/>
            <a:ext cx="1841503" cy="4149267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5DFFF"/>
          </a:solidFill>
          <a:ln w="9525" cap="flat" cmpd="sng" algn="ctr">
            <a:noFill/>
            <a:prstDash val="solid"/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142C953-CE92-3C28-17CF-D063B7C7E83B}"/>
              </a:ext>
            </a:extLst>
          </p:cNvPr>
          <p:cNvSpPr/>
          <p:nvPr/>
        </p:nvSpPr>
        <p:spPr bwMode="auto">
          <a:xfrm rot="16200000" flipH="1" flipV="1">
            <a:off x="4321765" y="-2904352"/>
            <a:ext cx="3548470" cy="11592380"/>
          </a:xfrm>
          <a:custGeom>
            <a:avLst/>
            <a:gdLst>
              <a:gd name="connsiteX0" fmla="*/ 0 w 3548470"/>
              <a:gd name="connsiteY0" fmla="*/ 11345589 h 11592380"/>
              <a:gd name="connsiteX1" fmla="*/ 0 w 3548470"/>
              <a:gd name="connsiteY1" fmla="*/ 246793 h 11592380"/>
              <a:gd name="connsiteX2" fmla="*/ 244627 w 3548470"/>
              <a:gd name="connsiteY2" fmla="*/ 0 h 11592380"/>
              <a:gd name="connsiteX3" fmla="*/ 568902 w 3548470"/>
              <a:gd name="connsiteY3" fmla="*/ 0 h 11592380"/>
              <a:gd name="connsiteX4" fmla="*/ 740225 w 3548470"/>
              <a:gd name="connsiteY4" fmla="*/ 0 h 11592380"/>
              <a:gd name="connsiteX5" fmla="*/ 870150 w 3548470"/>
              <a:gd name="connsiteY5" fmla="*/ 0 h 11592380"/>
              <a:gd name="connsiteX6" fmla="*/ 1074053 w 3548470"/>
              <a:gd name="connsiteY6" fmla="*/ 203905 h 11592380"/>
              <a:gd name="connsiteX7" fmla="*/ 1074053 w 3548470"/>
              <a:gd name="connsiteY7" fmla="*/ 1940587 h 11592380"/>
              <a:gd name="connsiteX8" fmla="*/ 1058030 w 3548470"/>
              <a:gd name="connsiteY8" fmla="*/ 2019955 h 11592380"/>
              <a:gd name="connsiteX9" fmla="*/ 1056330 w 3548470"/>
              <a:gd name="connsiteY9" fmla="*/ 2022477 h 11592380"/>
              <a:gd name="connsiteX10" fmla="*/ 1405192 w 3548470"/>
              <a:gd name="connsiteY10" fmla="*/ 2022477 h 11592380"/>
              <a:gd name="connsiteX11" fmla="*/ 1405192 w 3548470"/>
              <a:gd name="connsiteY11" fmla="*/ 9591175 h 11592380"/>
              <a:gd name="connsiteX12" fmla="*/ 2898500 w 3548470"/>
              <a:gd name="connsiteY12" fmla="*/ 9591175 h 11592380"/>
              <a:gd name="connsiteX13" fmla="*/ 2898500 w 3548470"/>
              <a:gd name="connsiteY13" fmla="*/ 10754180 h 11592380"/>
              <a:gd name="connsiteX14" fmla="*/ 3321678 w 3548470"/>
              <a:gd name="connsiteY14" fmla="*/ 10754180 h 11592380"/>
              <a:gd name="connsiteX15" fmla="*/ 3548470 w 3548470"/>
              <a:gd name="connsiteY15" fmla="*/ 10980972 h 11592380"/>
              <a:gd name="connsiteX16" fmla="*/ 3548470 w 3548470"/>
              <a:gd name="connsiteY16" fmla="*/ 11365588 h 11592380"/>
              <a:gd name="connsiteX17" fmla="*/ 3321678 w 3548470"/>
              <a:gd name="connsiteY17" fmla="*/ 11592380 h 11592380"/>
              <a:gd name="connsiteX18" fmla="*/ 2538188 w 3548470"/>
              <a:gd name="connsiteY18" fmla="*/ 11592380 h 11592380"/>
              <a:gd name="connsiteX19" fmla="*/ 2538186 w 3548470"/>
              <a:gd name="connsiteY19" fmla="*/ 11592380 h 11592380"/>
              <a:gd name="connsiteX20" fmla="*/ 1332509 w 3548470"/>
              <a:gd name="connsiteY20" fmla="*/ 11592380 h 11592380"/>
              <a:gd name="connsiteX21" fmla="*/ 1332507 w 3548470"/>
              <a:gd name="connsiteY21" fmla="*/ 11592380 h 11592380"/>
              <a:gd name="connsiteX22" fmla="*/ 244627 w 3548470"/>
              <a:gd name="connsiteY22" fmla="*/ 11592380 h 11592380"/>
              <a:gd name="connsiteX23" fmla="*/ 0 w 3548470"/>
              <a:gd name="connsiteY23" fmla="*/ 11345589 h 11592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548470" h="11592380">
                <a:moveTo>
                  <a:pt x="0" y="11345589"/>
                </a:moveTo>
                <a:lnTo>
                  <a:pt x="0" y="246793"/>
                </a:lnTo>
                <a:cubicBezTo>
                  <a:pt x="0" y="110493"/>
                  <a:pt x="109523" y="0"/>
                  <a:pt x="244627" y="0"/>
                </a:cubicBezTo>
                <a:lnTo>
                  <a:pt x="568902" y="0"/>
                </a:lnTo>
                <a:lnTo>
                  <a:pt x="740225" y="0"/>
                </a:lnTo>
                <a:lnTo>
                  <a:pt x="870150" y="0"/>
                </a:lnTo>
                <a:cubicBezTo>
                  <a:pt x="982763" y="0"/>
                  <a:pt x="1074053" y="91291"/>
                  <a:pt x="1074053" y="203905"/>
                </a:cubicBezTo>
                <a:lnTo>
                  <a:pt x="1074053" y="1940587"/>
                </a:lnTo>
                <a:cubicBezTo>
                  <a:pt x="1074053" y="1968741"/>
                  <a:pt x="1068348" y="1995561"/>
                  <a:pt x="1058030" y="2019955"/>
                </a:cubicBezTo>
                <a:lnTo>
                  <a:pt x="1056330" y="2022477"/>
                </a:lnTo>
                <a:lnTo>
                  <a:pt x="1405192" y="2022477"/>
                </a:lnTo>
                <a:lnTo>
                  <a:pt x="1405192" y="9591175"/>
                </a:lnTo>
                <a:lnTo>
                  <a:pt x="2898500" y="9591175"/>
                </a:lnTo>
                <a:lnTo>
                  <a:pt x="2898500" y="10754180"/>
                </a:lnTo>
                <a:lnTo>
                  <a:pt x="3321678" y="10754180"/>
                </a:lnTo>
                <a:cubicBezTo>
                  <a:pt x="3446932" y="10754180"/>
                  <a:pt x="3548470" y="10855718"/>
                  <a:pt x="3548470" y="10980972"/>
                </a:cubicBezTo>
                <a:lnTo>
                  <a:pt x="3548470" y="11365588"/>
                </a:lnTo>
                <a:cubicBezTo>
                  <a:pt x="3548470" y="11490842"/>
                  <a:pt x="3446932" y="11592380"/>
                  <a:pt x="3321678" y="11592380"/>
                </a:cubicBezTo>
                <a:lnTo>
                  <a:pt x="2538188" y="11592380"/>
                </a:lnTo>
                <a:lnTo>
                  <a:pt x="2538186" y="11592380"/>
                </a:lnTo>
                <a:lnTo>
                  <a:pt x="1332509" y="11592380"/>
                </a:lnTo>
                <a:lnTo>
                  <a:pt x="1332507" y="11592380"/>
                </a:lnTo>
                <a:lnTo>
                  <a:pt x="244627" y="11592380"/>
                </a:lnTo>
                <a:cubicBezTo>
                  <a:pt x="109523" y="11592380"/>
                  <a:pt x="0" y="11481888"/>
                  <a:pt x="0" y="11345589"/>
                </a:cubicBezTo>
                <a:close/>
              </a:path>
            </a:pathLst>
          </a:custGeom>
          <a:gradFill flip="none" rotWithShape="1">
            <a:gsLst>
              <a:gs pos="0">
                <a:srgbClr val="8A5DD4"/>
              </a:gs>
              <a:gs pos="74000">
                <a:srgbClr val="4472C4">
                  <a:lumMod val="45000"/>
                  <a:lumOff val="55000"/>
                </a:srgbClr>
              </a:gs>
              <a:gs pos="83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18900000" scaled="1"/>
            <a:tileRect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599F9FE-70E0-70E9-2F14-05B3EF4C06FC}"/>
              </a:ext>
            </a:extLst>
          </p:cNvPr>
          <p:cNvSpPr>
            <a:spLocks/>
          </p:cNvSpPr>
          <p:nvPr/>
        </p:nvSpPr>
        <p:spPr bwMode="auto">
          <a:xfrm>
            <a:off x="457200" y="1271239"/>
            <a:ext cx="11277600" cy="3745256"/>
          </a:xfrm>
          <a:prstGeom prst="roundRect">
            <a:avLst>
              <a:gd name="adj" fmla="val 4002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/>
            <a:tailEnd/>
          </a:ln>
          <a:effectLst>
            <a:outerShdw blurRad="330200" dist="342900" dir="2700000" algn="tl" rotWithShape="0">
              <a:srgbClr val="FFFFFF">
                <a:lumMod val="65000"/>
                <a:alpha val="26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UA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9B5887-EBFC-AB84-A6F1-71C0AC3D8A3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0" y="5104911"/>
            <a:ext cx="707580" cy="708546"/>
          </a:xfrm>
          <a:prstGeom prst="rect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17CB120-E09D-5D04-708D-0AFCBF3597C0}"/>
              </a:ext>
            </a:extLst>
          </p:cNvPr>
          <p:cNvSpPr/>
          <p:nvPr/>
        </p:nvSpPr>
        <p:spPr bwMode="auto">
          <a:xfrm>
            <a:off x="638630" y="3977386"/>
            <a:ext cx="10769599" cy="79928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C46E837-C4D0-35F7-998E-A80C10EAFA6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17230" y="4087984"/>
            <a:ext cx="577302" cy="578090"/>
          </a:xfrm>
          <a:prstGeom prst="rect">
            <a:avLst/>
          </a:prstGeom>
        </p:spPr>
      </p:pic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A14489B6-FFEA-010B-EEE0-AB03F26B44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51924" y="4130808"/>
            <a:ext cx="9362140" cy="492443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22409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3CE3A494-563E-BBEA-2A47-3A7382E82E6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94532" y="5182969"/>
            <a:ext cx="2618668" cy="553998"/>
          </a:xfrm>
        </p:spPr>
        <p:txBody>
          <a:bodyPr tIns="0" bIns="0" anchor="t"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224096" indent="0">
              <a:buNone/>
              <a:defRPr/>
            </a:lvl2pPr>
          </a:lstStyle>
          <a:p>
            <a:pPr lvl="0"/>
            <a:r>
              <a:rPr lang="en-US"/>
              <a:t>Click to edit Master</a:t>
            </a:r>
            <a:br>
              <a:rPr lang="en-US"/>
            </a:br>
            <a:r>
              <a:rPr lang="en-US"/>
              <a:t>text styles</a:t>
            </a:r>
          </a:p>
        </p:txBody>
      </p:sp>
      <p:sp>
        <p:nvSpPr>
          <p:cNvPr id="22" name="Text Placeholder 30">
            <a:extLst>
              <a:ext uri="{FF2B5EF4-FFF2-40B4-BE49-F238E27FC236}">
                <a16:creationId xmlns:a16="http://schemas.microsoft.com/office/drawing/2014/main" id="{43600EF2-4ED0-7D30-DDD7-F364F66076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94200" y="5182969"/>
            <a:ext cx="7340600" cy="221599"/>
          </a:xfrm>
        </p:spPr>
        <p:txBody>
          <a:bodyPr tIns="0" bIns="0"/>
          <a:lstStyle>
            <a:lvl1pPr marL="290253" indent="-285750">
              <a:lnSpc>
                <a:spcPct val="100000"/>
              </a:lnSpc>
              <a:buSzPct val="100000"/>
              <a:buFont typeface="Arial" panose="020B0604020202020204" pitchFamily="34" charset="0"/>
              <a:buChar char="•"/>
              <a:defRPr sz="1600">
                <a:latin typeface="+mn-lt"/>
              </a:defRPr>
            </a:lvl1pPr>
            <a:lvl2pPr marL="290253" indent="-285750">
              <a:buSzPct val="100000"/>
              <a:buFont typeface="Arial" panose="020B0604020202020204" pitchFamily="34" charset="0"/>
              <a:buChar char="•"/>
              <a:defRPr lang="en-US" sz="16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2290" indent="-224097">
              <a:buSzPct val="100000"/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 marL="896386" indent="-224097">
              <a:buSzPct val="100000"/>
              <a:buFont typeface="Arial" panose="020B0604020202020204" pitchFamily="34" charset="0"/>
              <a:buChar char="•"/>
              <a:defRPr sz="1600">
                <a:latin typeface="+mn-lt"/>
              </a:defRPr>
            </a:lvl4pPr>
            <a:lvl5pPr marL="1120483" indent="-224097">
              <a:buSzPct val="100000"/>
              <a:buFont typeface="Arial" panose="020B0604020202020204" pitchFamily="34" charset="0"/>
              <a:buChar char="•"/>
              <a:defRPr sz="1600">
                <a:latin typeface="+mn-lt"/>
              </a:defRPr>
            </a:lvl5pPr>
          </a:lstStyle>
          <a:p>
            <a:pPr marL="228600" marR="0" lvl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893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511"/>
            <a:ext cx="11271250" cy="899665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B42DFA2-2D91-0912-1339-181D8660F62E}"/>
              </a:ext>
            </a:extLst>
          </p:cNvPr>
          <p:cNvSpPr>
            <a:spLocks/>
          </p:cNvSpPr>
          <p:nvPr/>
        </p:nvSpPr>
        <p:spPr bwMode="auto">
          <a:xfrm>
            <a:off x="2428568" y="1219200"/>
            <a:ext cx="9763432" cy="5638800"/>
          </a:xfrm>
          <a:custGeom>
            <a:avLst/>
            <a:gdLst>
              <a:gd name="connsiteX0" fmla="*/ 177420 w 9763432"/>
              <a:gd name="connsiteY0" fmla="*/ 0 h 5638800"/>
              <a:gd name="connsiteX1" fmla="*/ 379783 w 9763432"/>
              <a:gd name="connsiteY1" fmla="*/ 0 h 5638800"/>
              <a:gd name="connsiteX2" fmla="*/ 9128811 w 9763432"/>
              <a:gd name="connsiteY2" fmla="*/ 0 h 5638800"/>
              <a:gd name="connsiteX3" fmla="*/ 9484029 w 9763432"/>
              <a:gd name="connsiteY3" fmla="*/ 0 h 5638800"/>
              <a:gd name="connsiteX4" fmla="*/ 9763432 w 9763432"/>
              <a:gd name="connsiteY4" fmla="*/ 279403 h 5638800"/>
              <a:gd name="connsiteX5" fmla="*/ 9763432 w 9763432"/>
              <a:gd name="connsiteY5" fmla="*/ 5638800 h 5638800"/>
              <a:gd name="connsiteX6" fmla="*/ 9128811 w 9763432"/>
              <a:gd name="connsiteY6" fmla="*/ 5638800 h 5638800"/>
              <a:gd name="connsiteX7" fmla="*/ 379783 w 9763432"/>
              <a:gd name="connsiteY7" fmla="*/ 5638800 h 5638800"/>
              <a:gd name="connsiteX8" fmla="*/ 177420 w 9763432"/>
              <a:gd name="connsiteY8" fmla="*/ 5638800 h 5638800"/>
              <a:gd name="connsiteX9" fmla="*/ 0 w 9763432"/>
              <a:gd name="connsiteY9" fmla="*/ 5461380 h 5638800"/>
              <a:gd name="connsiteX10" fmla="*/ 0 w 9763432"/>
              <a:gd name="connsiteY10" fmla="*/ 4857206 h 5638800"/>
              <a:gd name="connsiteX11" fmla="*/ 0 w 9763432"/>
              <a:gd name="connsiteY11" fmla="*/ 781594 h 5638800"/>
              <a:gd name="connsiteX12" fmla="*/ 0 w 9763432"/>
              <a:gd name="connsiteY12" fmla="*/ 177420 h 5638800"/>
              <a:gd name="connsiteX13" fmla="*/ 177420 w 9763432"/>
              <a:gd name="connsiteY13" fmla="*/ 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763432" h="5638800">
                <a:moveTo>
                  <a:pt x="177420" y="0"/>
                </a:moveTo>
                <a:lnTo>
                  <a:pt x="379783" y="0"/>
                </a:lnTo>
                <a:lnTo>
                  <a:pt x="9128811" y="0"/>
                </a:lnTo>
                <a:lnTo>
                  <a:pt x="9484029" y="0"/>
                </a:lnTo>
                <a:cubicBezTo>
                  <a:pt x="9638339" y="0"/>
                  <a:pt x="9763432" y="125093"/>
                  <a:pt x="9763432" y="279403"/>
                </a:cubicBezTo>
                <a:lnTo>
                  <a:pt x="9763432" y="5638800"/>
                </a:lnTo>
                <a:lnTo>
                  <a:pt x="9128811" y="5638800"/>
                </a:lnTo>
                <a:lnTo>
                  <a:pt x="379783" y="5638800"/>
                </a:lnTo>
                <a:lnTo>
                  <a:pt x="177420" y="5638800"/>
                </a:lnTo>
                <a:cubicBezTo>
                  <a:pt x="79434" y="5638800"/>
                  <a:pt x="0" y="5559366"/>
                  <a:pt x="0" y="5461380"/>
                </a:cubicBezTo>
                <a:lnTo>
                  <a:pt x="0" y="4857206"/>
                </a:lnTo>
                <a:lnTo>
                  <a:pt x="0" y="781594"/>
                </a:lnTo>
                <a:lnTo>
                  <a:pt x="0" y="177420"/>
                </a:lnTo>
                <a:cubicBezTo>
                  <a:pt x="0" y="79434"/>
                  <a:pt x="79434" y="0"/>
                  <a:pt x="177420" y="0"/>
                </a:cubicBezTo>
                <a:close/>
              </a:path>
            </a:pathLst>
          </a:custGeom>
          <a:solidFill>
            <a:schemeClr val="bg1">
              <a:lumMod val="95000"/>
              <a:alpha val="47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88EC65B-A7B9-19CD-58AC-450E80A6479C}"/>
              </a:ext>
            </a:extLst>
          </p:cNvPr>
          <p:cNvSpPr>
            <a:spLocks/>
          </p:cNvSpPr>
          <p:nvPr/>
        </p:nvSpPr>
        <p:spPr bwMode="auto">
          <a:xfrm>
            <a:off x="2428569" y="1480457"/>
            <a:ext cx="9306231" cy="5034626"/>
          </a:xfrm>
          <a:prstGeom prst="roundRect">
            <a:avLst>
              <a:gd name="adj" fmla="val 3524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/>
            <a:tailEnd/>
          </a:ln>
          <a:effectLst>
            <a:outerShdw blurRad="330200" dist="342900" dir="2700000" algn="tl" rotWithShape="0">
              <a:schemeClr val="tx1">
                <a:alpha val="14000"/>
              </a:schemeClr>
            </a:outerShdw>
          </a:effectLst>
        </p:spPr>
        <p:txBody>
          <a:bodyPr lIns="182880" rIns="1463040" rtlCol="0" anchor="ctr"/>
          <a:lstStyle/>
          <a:p>
            <a:pPr>
              <a:spcAft>
                <a:spcPts val="1200"/>
              </a:spcAft>
            </a:pPr>
            <a:endParaRPr lang="en-US" sz="2800" b="1">
              <a:solidFill>
                <a:schemeClr val="accent4"/>
              </a:solidFill>
            </a:endParaRPr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0503CEB7-4009-133C-05F0-F72B67236587}"/>
              </a:ext>
            </a:extLst>
          </p:cNvPr>
          <p:cNvSpPr/>
          <p:nvPr/>
        </p:nvSpPr>
        <p:spPr bwMode="auto">
          <a:xfrm rot="5400000">
            <a:off x="1075682" y="3970738"/>
            <a:ext cx="1150636" cy="3302002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50464">
                <a:srgbClr val="809CEE"/>
              </a:gs>
              <a:gs pos="0">
                <a:srgbClr val="8A5DD4"/>
              </a:gs>
              <a:gs pos="83000">
                <a:srgbClr val="ABC0E4"/>
              </a:gs>
              <a:gs pos="100000">
                <a:srgbClr val="ABC0E4"/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457200" rtlCol="0" anchor="ctr"/>
          <a:lstStyle/>
          <a:p>
            <a:pPr lvl="0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0FF4B8AB-A6E6-1356-5FEE-7EE1694F46AC}"/>
              </a:ext>
            </a:extLst>
          </p:cNvPr>
          <p:cNvSpPr/>
          <p:nvPr/>
        </p:nvSpPr>
        <p:spPr bwMode="auto">
          <a:xfrm rot="5400000">
            <a:off x="1075682" y="722800"/>
            <a:ext cx="1150636" cy="3302002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50464">
                <a:srgbClr val="809CEE"/>
              </a:gs>
              <a:gs pos="0">
                <a:srgbClr val="8A5DD4"/>
              </a:gs>
              <a:gs pos="83000">
                <a:srgbClr val="ABC0E4"/>
              </a:gs>
              <a:gs pos="100000">
                <a:srgbClr val="ABC0E4"/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457200" rtlCol="0" anchor="ctr"/>
          <a:lstStyle/>
          <a:p>
            <a:pPr lvl="0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C9A5B6DB-9ABC-B776-9E83-DC77FCE3B1BA}"/>
              </a:ext>
            </a:extLst>
          </p:cNvPr>
          <p:cNvSpPr/>
          <p:nvPr/>
        </p:nvSpPr>
        <p:spPr bwMode="auto">
          <a:xfrm rot="5400000">
            <a:off x="1075682" y="2346770"/>
            <a:ext cx="1150636" cy="3302002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50464">
                <a:srgbClr val="809CEE"/>
              </a:gs>
              <a:gs pos="0">
                <a:srgbClr val="8A5DD4"/>
              </a:gs>
              <a:gs pos="83000">
                <a:srgbClr val="ABC0E4"/>
              </a:gs>
              <a:gs pos="100000">
                <a:srgbClr val="ABC0E4"/>
              </a:gs>
            </a:gsLst>
            <a:lin ang="1620000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457200" rtlCol="0" anchor="ctr"/>
          <a:lstStyle/>
          <a:p>
            <a:pPr lvl="0"/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A244154B-B44C-17E2-68C0-9C11354EE6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2142968"/>
            <a:ext cx="1857465" cy="461665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3D317278-3997-39CF-8865-E241B1AF9E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3766939"/>
            <a:ext cx="1857465" cy="461665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97D42E62-3AE7-4D10-1F6E-A866F1783F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5390907"/>
            <a:ext cx="1857465" cy="461665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835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1CE15BB5-ACFE-D560-948B-9A9C68984CCE}"/>
              </a:ext>
            </a:extLst>
          </p:cNvPr>
          <p:cNvSpPr/>
          <p:nvPr/>
        </p:nvSpPr>
        <p:spPr bwMode="auto">
          <a:xfrm rot="16200000" flipH="1" flipV="1">
            <a:off x="5457484" y="-4386970"/>
            <a:ext cx="1277032" cy="12192002"/>
          </a:xfrm>
          <a:prstGeom prst="rect">
            <a:avLst/>
          </a:prstGeom>
          <a:gradFill flip="none" rotWithShape="1">
            <a:gsLst>
              <a:gs pos="50464">
                <a:srgbClr val="809CEE"/>
              </a:gs>
              <a:gs pos="0">
                <a:srgbClr val="8A5DD4"/>
              </a:gs>
              <a:gs pos="83000">
                <a:srgbClr val="ABC0E4"/>
              </a:gs>
              <a:gs pos="100000">
                <a:srgbClr val="ABC0E4"/>
              </a:gs>
            </a:gsLst>
            <a:lin ang="1890000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457200" rtlCol="0" anchor="ctr"/>
          <a:lstStyle/>
          <a:p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511"/>
            <a:ext cx="11271250" cy="899665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reeform 9">
            <a:extLst>
              <a:ext uri="{FF2B5EF4-FFF2-40B4-BE49-F238E27FC236}">
                <a16:creationId xmlns:a16="http://schemas.microsoft.com/office/drawing/2014/main" id="{C7892FC5-2D38-5074-38EF-2EE5F6627D17}"/>
              </a:ext>
            </a:extLst>
          </p:cNvPr>
          <p:cNvSpPr>
            <a:spLocks noEditPoints="1"/>
          </p:cNvSpPr>
          <p:nvPr/>
        </p:nvSpPr>
        <p:spPr bwMode="auto">
          <a:xfrm>
            <a:off x="457200" y="1759489"/>
            <a:ext cx="11277600" cy="3570878"/>
          </a:xfrm>
          <a:prstGeom prst="roundRect">
            <a:avLst>
              <a:gd name="adj" fmla="val 4566"/>
            </a:avLst>
          </a:prstGeom>
          <a:solidFill>
            <a:schemeClr val="bg1"/>
          </a:solidFill>
          <a:ln>
            <a:gradFill flip="none" rotWithShape="1">
              <a:gsLst>
                <a:gs pos="0">
                  <a:schemeClr val="tx1">
                    <a:alpha val="40000"/>
                  </a:schemeClr>
                </a:gs>
                <a:gs pos="82000">
                  <a:schemeClr val="tx1">
                    <a:alpha val="20000"/>
                  </a:schemeClr>
                </a:gs>
              </a:gsLst>
              <a:lin ang="18900000" scaled="1"/>
              <a:tileRect/>
            </a:gradFill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000A92A-B988-759A-E073-3341CD0BBF43}"/>
              </a:ext>
            </a:extLst>
          </p:cNvPr>
          <p:cNvSpPr>
            <a:spLocks/>
          </p:cNvSpPr>
          <p:nvPr/>
        </p:nvSpPr>
        <p:spPr bwMode="auto">
          <a:xfrm rot="10800000" flipV="1">
            <a:off x="609600" y="1894575"/>
            <a:ext cx="3013454" cy="659722"/>
          </a:xfrm>
          <a:prstGeom prst="roundRect">
            <a:avLst>
              <a:gd name="adj" fmla="val 19100"/>
            </a:avLst>
          </a:prstGeom>
          <a:solidFill>
            <a:schemeClr val="tx1">
              <a:alpha val="5000"/>
            </a:schemeClr>
          </a:solidFill>
          <a:ln w="9525" cap="flat" cmpd="sng" algn="ctr">
            <a:noFill/>
            <a:prstDash val="solid"/>
            <a:round/>
            <a:headEnd/>
            <a:tailEnd/>
          </a:ln>
          <a:effectLst/>
        </p:spPr>
        <p:txBody>
          <a:bodyPr wrap="square" t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UA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DFD0D6-D5A2-02C1-3113-EEB8EE40D559}"/>
              </a:ext>
            </a:extLst>
          </p:cNvPr>
          <p:cNvSpPr>
            <a:spLocks/>
          </p:cNvSpPr>
          <p:nvPr/>
        </p:nvSpPr>
        <p:spPr bwMode="auto">
          <a:xfrm rot="10800000" flipV="1">
            <a:off x="3780216" y="1894575"/>
            <a:ext cx="3822510" cy="659722"/>
          </a:xfrm>
          <a:prstGeom prst="roundRect">
            <a:avLst>
              <a:gd name="adj" fmla="val 19100"/>
            </a:avLst>
          </a:prstGeom>
          <a:solidFill>
            <a:schemeClr val="tx1">
              <a:alpha val="5000"/>
            </a:schemeClr>
          </a:solidFill>
          <a:ln w="9525" cap="flat" cmpd="sng" algn="ctr">
            <a:noFill/>
            <a:prstDash val="solid"/>
            <a:round/>
            <a:headEnd/>
            <a:tailEnd/>
          </a:ln>
          <a:effectLst/>
        </p:spPr>
        <p:txBody>
          <a:bodyPr wrap="square" t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UA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2A12403-1B0A-D277-86C7-02FBC5E8C518}"/>
              </a:ext>
            </a:extLst>
          </p:cNvPr>
          <p:cNvSpPr>
            <a:spLocks/>
          </p:cNvSpPr>
          <p:nvPr/>
        </p:nvSpPr>
        <p:spPr bwMode="auto">
          <a:xfrm rot="10800000" flipV="1">
            <a:off x="7759890" y="1894576"/>
            <a:ext cx="3822510" cy="659722"/>
          </a:xfrm>
          <a:prstGeom prst="roundRect">
            <a:avLst>
              <a:gd name="adj" fmla="val 19100"/>
            </a:avLst>
          </a:prstGeom>
          <a:solidFill>
            <a:schemeClr val="tx1">
              <a:alpha val="5000"/>
            </a:schemeClr>
          </a:solidFill>
          <a:ln w="9525" cap="flat" cmpd="sng" algn="ctr">
            <a:noFill/>
            <a:prstDash val="solid"/>
            <a:round/>
            <a:headEnd/>
            <a:tailEnd/>
          </a:ln>
          <a:effectLst/>
        </p:spPr>
        <p:txBody>
          <a:bodyPr wrap="square" t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UA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C8A59C-E08A-3B8E-AA52-81F995F5B075}"/>
              </a:ext>
            </a:extLst>
          </p:cNvPr>
          <p:cNvCxnSpPr>
            <a:cxnSpLocks/>
          </p:cNvCxnSpPr>
          <p:nvPr/>
        </p:nvCxnSpPr>
        <p:spPr>
          <a:xfrm>
            <a:off x="609605" y="4224031"/>
            <a:ext cx="3013449" cy="0"/>
          </a:xfrm>
          <a:prstGeom prst="line">
            <a:avLst/>
          </a:prstGeom>
          <a:ln w="12700">
            <a:solidFill>
              <a:schemeClr val="tx1">
                <a:alpha val="7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09588E-0BD4-43D6-139B-CC036982249B}"/>
              </a:ext>
            </a:extLst>
          </p:cNvPr>
          <p:cNvCxnSpPr>
            <a:cxnSpLocks/>
          </p:cNvCxnSpPr>
          <p:nvPr/>
        </p:nvCxnSpPr>
        <p:spPr>
          <a:xfrm>
            <a:off x="3780223" y="4224031"/>
            <a:ext cx="3822505" cy="0"/>
          </a:xfrm>
          <a:prstGeom prst="line">
            <a:avLst/>
          </a:prstGeom>
          <a:ln w="12700">
            <a:solidFill>
              <a:schemeClr val="tx1">
                <a:alpha val="7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89E005-0FF6-9F6F-FC9A-9320178948CB}"/>
              </a:ext>
            </a:extLst>
          </p:cNvPr>
          <p:cNvCxnSpPr>
            <a:cxnSpLocks/>
          </p:cNvCxnSpPr>
          <p:nvPr/>
        </p:nvCxnSpPr>
        <p:spPr>
          <a:xfrm>
            <a:off x="7759896" y="4224031"/>
            <a:ext cx="3822505" cy="0"/>
          </a:xfrm>
          <a:prstGeom prst="line">
            <a:avLst/>
          </a:prstGeom>
          <a:ln w="12700">
            <a:solidFill>
              <a:schemeClr val="tx1">
                <a:alpha val="7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6">
            <a:extLst>
              <a:ext uri="{FF2B5EF4-FFF2-40B4-BE49-F238E27FC236}">
                <a16:creationId xmlns:a16="http://schemas.microsoft.com/office/drawing/2014/main" id="{37341863-0160-492A-A9B6-06A82F455896}"/>
              </a:ext>
            </a:extLst>
          </p:cNvPr>
          <p:cNvSpPr>
            <a:spLocks/>
          </p:cNvSpPr>
          <p:nvPr/>
        </p:nvSpPr>
        <p:spPr bwMode="auto">
          <a:xfrm>
            <a:off x="0" y="5422900"/>
            <a:ext cx="11887200" cy="1435101"/>
          </a:xfrm>
          <a:prstGeom prst="round1Rect">
            <a:avLst>
              <a:gd name="adj" fmla="val 11558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/>
            <a:tailEnd/>
          </a:ln>
          <a:effectLst>
            <a:outerShdw blurRad="330200" dist="342900" dir="2700000" algn="tl" rotWithShape="0">
              <a:srgbClr val="FFFFFF">
                <a:lumMod val="65000"/>
                <a:alpha val="26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UA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Text Placeholder 26">
            <a:extLst>
              <a:ext uri="{FF2B5EF4-FFF2-40B4-BE49-F238E27FC236}">
                <a16:creationId xmlns:a16="http://schemas.microsoft.com/office/drawing/2014/main" id="{9FECBABC-CD68-FC96-4FDD-F8C07287C5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163143"/>
            <a:ext cx="11277598" cy="276999"/>
          </a:xfrm>
        </p:spPr>
        <p:txBody>
          <a:bodyPr tIns="0" bIns="0"/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1800" kern="1200" spc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F83ECD2E-807E-10E0-C51A-50EAE9E028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4" y="4330530"/>
            <a:ext cx="3013449" cy="215444"/>
          </a:xfrm>
        </p:spPr>
        <p:txBody>
          <a:bodyPr tIns="0" bIns="0"/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14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03C09DA8-FEA4-9EA7-C68D-4B5177D7A9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80222" y="4330530"/>
            <a:ext cx="3822503" cy="215444"/>
          </a:xfrm>
        </p:spPr>
        <p:txBody>
          <a:bodyPr tIns="0" bIns="0"/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14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E9119B82-85BF-580F-276F-3D1940B69E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59895" y="4330530"/>
            <a:ext cx="3822503" cy="215444"/>
          </a:xfrm>
        </p:spPr>
        <p:txBody>
          <a:bodyPr tIns="0" bIns="0"/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14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7" name="Text Placeholder 26">
            <a:extLst>
              <a:ext uri="{FF2B5EF4-FFF2-40B4-BE49-F238E27FC236}">
                <a16:creationId xmlns:a16="http://schemas.microsoft.com/office/drawing/2014/main" id="{C4E305E6-0B24-1C8A-E3B8-A61323BA2C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4" y="2635457"/>
            <a:ext cx="3013449" cy="215444"/>
          </a:xfrm>
        </p:spPr>
        <p:txBody>
          <a:bodyPr tIns="0" bIns="0"/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14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94FCD64-A813-6F1D-54FF-6562676728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80222" y="2635457"/>
            <a:ext cx="3822503" cy="215444"/>
          </a:xfrm>
        </p:spPr>
        <p:txBody>
          <a:bodyPr tIns="0" bIns="0"/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14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9" name="Text Placeholder 26">
            <a:extLst>
              <a:ext uri="{FF2B5EF4-FFF2-40B4-BE49-F238E27FC236}">
                <a16:creationId xmlns:a16="http://schemas.microsoft.com/office/drawing/2014/main" id="{356DB99C-3C41-67CD-0D42-D5B72BA43B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59895" y="2635457"/>
            <a:ext cx="3822503" cy="215444"/>
          </a:xfrm>
        </p:spPr>
        <p:txBody>
          <a:bodyPr tIns="0" bIns="0"/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14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1E6A4EB6-8198-4971-7576-3224D18052D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1212" y="2101326"/>
            <a:ext cx="2790235" cy="246221"/>
          </a:xfrm>
        </p:spPr>
        <p:txBody>
          <a:bodyPr t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1600" b="0" kern="1200" cap="none" spc="0" baseline="0" dirty="0" smtClean="0">
                <a:ln w="3175">
                  <a:noFill/>
                </a:ln>
                <a:solidFill>
                  <a:schemeClr val="accent5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98641210-09D2-EE27-1EAA-ECB978B56D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891831" y="2101326"/>
            <a:ext cx="3539360" cy="246221"/>
          </a:xfrm>
        </p:spPr>
        <p:txBody>
          <a:bodyPr t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1600" b="0" kern="1200" cap="none" spc="0" baseline="0" dirty="0" smtClean="0">
                <a:ln w="3175">
                  <a:noFill/>
                </a:ln>
                <a:solidFill>
                  <a:schemeClr val="accent5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BD5F37CE-844C-2A4D-ACEA-EB486C3BA9F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71504" y="2101326"/>
            <a:ext cx="3539360" cy="246221"/>
          </a:xfrm>
        </p:spPr>
        <p:txBody>
          <a:bodyPr t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1600" b="0" kern="1200" cap="none" spc="0" baseline="0" dirty="0" smtClean="0">
                <a:ln w="3175">
                  <a:noFill/>
                </a:ln>
                <a:solidFill>
                  <a:schemeClr val="accent5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id="{4C9961C2-324F-A9AD-C229-95FAADF527F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874565" y="5538449"/>
            <a:ext cx="9860233" cy="246221"/>
          </a:xfrm>
        </p:spPr>
        <p:txBody>
          <a:bodyPr tIns="0" bIns="0"/>
          <a:lstStyle>
            <a:lvl1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1600" b="0" i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88AFC1F-B294-7AFC-DA00-6411017721C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874565" y="5920359"/>
            <a:ext cx="9860233" cy="215444"/>
          </a:xfrm>
        </p:spPr>
        <p:txBody>
          <a:bodyPr tIns="0" bIns="0"/>
          <a:lstStyle>
            <a:lvl1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14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7FA5DCF-884D-4261-43CF-036383461430}"/>
              </a:ext>
            </a:extLst>
          </p:cNvPr>
          <p:cNvSpPr/>
          <p:nvPr/>
        </p:nvSpPr>
        <p:spPr bwMode="auto">
          <a:xfrm flipV="1">
            <a:off x="0" y="5422899"/>
            <a:ext cx="1890712" cy="1290215"/>
          </a:xfrm>
          <a:custGeom>
            <a:avLst/>
            <a:gdLst>
              <a:gd name="connsiteX0" fmla="*/ 1708151 w 1890712"/>
              <a:gd name="connsiteY0" fmla="*/ 1290214 h 1290215"/>
              <a:gd name="connsiteX1" fmla="*/ 1890712 w 1890712"/>
              <a:gd name="connsiteY1" fmla="*/ 1290213 h 1290215"/>
              <a:gd name="connsiteX2" fmla="*/ 1708151 w 1890712"/>
              <a:gd name="connsiteY2" fmla="*/ 1107652 h 1290215"/>
              <a:gd name="connsiteX3" fmla="*/ 0 w 1890712"/>
              <a:gd name="connsiteY3" fmla="*/ 1290215 h 1290215"/>
              <a:gd name="connsiteX4" fmla="*/ 1708150 w 1890712"/>
              <a:gd name="connsiteY4" fmla="*/ 1290215 h 1290215"/>
              <a:gd name="connsiteX5" fmla="*/ 1708150 w 1890712"/>
              <a:gd name="connsiteY5" fmla="*/ 145188 h 1290215"/>
              <a:gd name="connsiteX6" fmla="*/ 1562962 w 1890712"/>
              <a:gd name="connsiteY6" fmla="*/ 0 h 1290215"/>
              <a:gd name="connsiteX7" fmla="*/ 0 w 1890712"/>
              <a:gd name="connsiteY7" fmla="*/ 0 h 1290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90712" h="1290215">
                <a:moveTo>
                  <a:pt x="1708151" y="1290214"/>
                </a:moveTo>
                <a:cubicBezTo>
                  <a:pt x="1769004" y="1290213"/>
                  <a:pt x="1829858" y="1290213"/>
                  <a:pt x="1890712" y="1290213"/>
                </a:cubicBezTo>
                <a:cubicBezTo>
                  <a:pt x="1789886" y="1290213"/>
                  <a:pt x="1708151" y="1208478"/>
                  <a:pt x="1708151" y="1107652"/>
                </a:cubicBezTo>
                <a:close/>
                <a:moveTo>
                  <a:pt x="0" y="1290215"/>
                </a:moveTo>
                <a:lnTo>
                  <a:pt x="1708150" y="1290215"/>
                </a:lnTo>
                <a:lnTo>
                  <a:pt x="1708150" y="145188"/>
                </a:lnTo>
                <a:cubicBezTo>
                  <a:pt x="1708150" y="65003"/>
                  <a:pt x="1643147" y="0"/>
                  <a:pt x="1562962" y="0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50464">
                <a:srgbClr val="809CEE"/>
              </a:gs>
              <a:gs pos="0">
                <a:srgbClr val="8A5DD4"/>
              </a:gs>
              <a:gs pos="83000">
                <a:srgbClr val="ABC0E4"/>
              </a:gs>
              <a:gs pos="100000">
                <a:srgbClr val="C7D5ED"/>
              </a:gs>
            </a:gsLst>
            <a:lin ang="1890000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wrap="square" lIns="457200" rtlCol="0" anchor="ctr">
            <a:noAutofit/>
          </a:bodyPr>
          <a:lstStyle/>
          <a:p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6EBF476-D18B-6F48-DAEF-F77DC49F2C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57200" y="5944896"/>
            <a:ext cx="1209673" cy="246221"/>
          </a:xfrm>
        </p:spPr>
        <p:txBody>
          <a:bodyPr tIns="0" bIns="0"/>
          <a:lstStyle>
            <a:lvl1pPr marL="0" indent="0" algn="r" defTabSz="914367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lang="en-US" sz="16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42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263C4F80-8A9C-3471-3079-41741E42D51D}"/>
              </a:ext>
            </a:extLst>
          </p:cNvPr>
          <p:cNvSpPr/>
          <p:nvPr/>
        </p:nvSpPr>
        <p:spPr bwMode="auto">
          <a:xfrm rot="5400000">
            <a:off x="-780142" y="780145"/>
            <a:ext cx="6857999" cy="5297714"/>
          </a:xfrm>
          <a:prstGeom prst="round2SameRect">
            <a:avLst>
              <a:gd name="adj1" fmla="val 3229"/>
              <a:gd name="adj2" fmla="val 0"/>
            </a:avLst>
          </a:prstGeom>
          <a:gradFill flip="none" rotWithShape="1">
            <a:gsLst>
              <a:gs pos="0">
                <a:srgbClr val="8A5DD4"/>
              </a:gs>
              <a:gs pos="74000">
                <a:srgbClr val="4472C4">
                  <a:lumMod val="45000"/>
                  <a:lumOff val="55000"/>
                </a:srgbClr>
              </a:gs>
              <a:gs pos="83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18900000" scaled="1"/>
            <a:tileRect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26FA3D75-FD40-1AA9-1092-C9223069E1A2}"/>
              </a:ext>
            </a:extLst>
          </p:cNvPr>
          <p:cNvSpPr>
            <a:spLocks/>
          </p:cNvSpPr>
          <p:nvPr/>
        </p:nvSpPr>
        <p:spPr bwMode="auto">
          <a:xfrm rot="5400000" flipV="1">
            <a:off x="4535747" y="-988753"/>
            <a:ext cx="6359012" cy="8953499"/>
          </a:xfrm>
          <a:prstGeom prst="round2SameRect">
            <a:avLst>
              <a:gd name="adj1" fmla="val 3742"/>
              <a:gd name="adj2" fmla="val 0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/>
            <a:tailEnd/>
          </a:ln>
          <a:effectLst>
            <a:outerShdw blurRad="152400" dist="88900" dir="2700000" algn="tl" rotWithShape="0">
              <a:srgbClr val="FFFFFF">
                <a:lumMod val="65000"/>
                <a:alpha val="28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endParaRPr lang="en-US" sz="1200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511"/>
            <a:ext cx="2781303" cy="899665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209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79606D2E-6E68-6199-C647-ADE6896B8999}"/>
              </a:ext>
            </a:extLst>
          </p:cNvPr>
          <p:cNvSpPr/>
          <p:nvPr/>
        </p:nvSpPr>
        <p:spPr bwMode="auto">
          <a:xfrm flipH="1">
            <a:off x="6276941" y="509384"/>
            <a:ext cx="5645218" cy="5645218"/>
          </a:xfrm>
          <a:prstGeom prst="ellipse">
            <a:avLst/>
          </a:prstGeom>
          <a:gradFill>
            <a:gsLst>
              <a:gs pos="0">
                <a:schemeClr val="bg2">
                  <a:alpha val="41000"/>
                </a:schemeClr>
              </a:gs>
              <a:gs pos="54000">
                <a:schemeClr val="accent5">
                  <a:alpha val="0"/>
                </a:schemeClr>
              </a:gs>
              <a:gs pos="100000">
                <a:schemeClr val="accent5">
                  <a:alpha val="0"/>
                </a:schemeClr>
              </a:gs>
            </a:gsLst>
            <a:lin ang="27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7D18DA-9D60-35C1-7797-77E492D7C693}"/>
              </a:ext>
            </a:extLst>
          </p:cNvPr>
          <p:cNvSpPr/>
          <p:nvPr/>
        </p:nvSpPr>
        <p:spPr bwMode="auto">
          <a:xfrm flipH="1">
            <a:off x="6697855" y="930298"/>
            <a:ext cx="4803390" cy="4803390"/>
          </a:xfrm>
          <a:prstGeom prst="ellipse">
            <a:avLst/>
          </a:prstGeom>
          <a:gradFill>
            <a:gsLst>
              <a:gs pos="0">
                <a:schemeClr val="bg2">
                  <a:alpha val="41000"/>
                </a:schemeClr>
              </a:gs>
              <a:gs pos="54000">
                <a:schemeClr val="accent5">
                  <a:alpha val="0"/>
                </a:schemeClr>
              </a:gs>
              <a:gs pos="100000">
                <a:schemeClr val="accent5">
                  <a:alpha val="0"/>
                </a:schemeClr>
              </a:gs>
            </a:gsLst>
            <a:lin ang="27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7F2BFAF-F77C-CD8D-BD01-3D91629E7CE6}"/>
              </a:ext>
            </a:extLst>
          </p:cNvPr>
          <p:cNvSpPr/>
          <p:nvPr/>
        </p:nvSpPr>
        <p:spPr bwMode="auto">
          <a:xfrm flipH="1">
            <a:off x="7117749" y="1350192"/>
            <a:ext cx="3963602" cy="3963602"/>
          </a:xfrm>
          <a:prstGeom prst="ellipse">
            <a:avLst/>
          </a:prstGeom>
          <a:gradFill>
            <a:gsLst>
              <a:gs pos="0">
                <a:schemeClr val="bg2">
                  <a:alpha val="41000"/>
                </a:schemeClr>
              </a:gs>
              <a:gs pos="54000">
                <a:schemeClr val="accent5">
                  <a:alpha val="0"/>
                </a:schemeClr>
              </a:gs>
              <a:gs pos="100000">
                <a:schemeClr val="accent5">
                  <a:alpha val="0"/>
                </a:schemeClr>
              </a:gs>
            </a:gsLst>
            <a:lin ang="27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C0FDE7A-C872-76EF-498C-1848353041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400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46953A-D8C2-6981-F7CC-EF5090E91A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28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F58E04-4B5E-5445-519D-E71BCA86F2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40638" y="1350192"/>
            <a:ext cx="4211511" cy="448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57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4" grpId="0"/>
      <p:bldP spid="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0A679C3-72D5-32CC-F178-A5EA7CBA8CAF}"/>
              </a:ext>
            </a:extLst>
          </p:cNvPr>
          <p:cNvSpPr/>
          <p:nvPr/>
        </p:nvSpPr>
        <p:spPr>
          <a:xfrm>
            <a:off x="0" y="1648735"/>
            <a:ext cx="12192000" cy="4345666"/>
          </a:xfrm>
          <a:prstGeom prst="rect">
            <a:avLst/>
          </a:prstGeom>
          <a:gradFill flip="none" rotWithShape="1">
            <a:gsLst>
              <a:gs pos="0">
                <a:srgbClr val="8A5DD4"/>
              </a:gs>
              <a:gs pos="74000">
                <a:srgbClr val="4472C4">
                  <a:lumMod val="45000"/>
                  <a:lumOff val="55000"/>
                </a:srgbClr>
              </a:gs>
              <a:gs pos="83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5400000" scaled="1"/>
            <a:tileRect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+mn-ea"/>
              <a:cs typeface="Segoe UI" pitchFamily="34" charset="0"/>
            </a:endParaRPr>
          </a:p>
        </p:txBody>
      </p:sp>
      <p:sp>
        <p:nvSpPr>
          <p:cNvPr id="4" name="Freeform 16">
            <a:extLst>
              <a:ext uri="{FF2B5EF4-FFF2-40B4-BE49-F238E27FC236}">
                <a16:creationId xmlns:a16="http://schemas.microsoft.com/office/drawing/2014/main" id="{A3AB2EAE-C0FE-0CDB-7BB4-AA74854237C9}"/>
              </a:ext>
            </a:extLst>
          </p:cNvPr>
          <p:cNvSpPr>
            <a:spLocks/>
          </p:cNvSpPr>
          <p:nvPr/>
        </p:nvSpPr>
        <p:spPr bwMode="auto">
          <a:xfrm>
            <a:off x="457200" y="1957843"/>
            <a:ext cx="3530037" cy="3727450"/>
          </a:xfrm>
          <a:prstGeom prst="roundRect">
            <a:avLst>
              <a:gd name="adj" fmla="val 6700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/>
            <a:tailEnd/>
          </a:ln>
          <a:effectLst>
            <a:outerShdw blurRad="266700" dist="342900" dir="2700000" algn="tl" rotWithShape="0">
              <a:schemeClr val="tx1">
                <a:alpha val="14000"/>
              </a:schemeClr>
            </a:outerShdw>
          </a:effectLst>
        </p:spPr>
        <p:txBody>
          <a:bodyPr lIns="182880" rIns="1463040" rtlCol="0" anchor="ctr"/>
          <a:lstStyle/>
          <a:p>
            <a:pPr lvl="0">
              <a:spcAft>
                <a:spcPts val="1200"/>
              </a:spcAft>
            </a:pPr>
            <a:endParaRPr lang="ru-UA" sz="2800" b="1" noProof="0">
              <a:solidFill>
                <a:schemeClr val="accent4"/>
              </a:solidFill>
            </a:endParaRPr>
          </a:p>
        </p:txBody>
      </p:sp>
      <p:sp>
        <p:nvSpPr>
          <p:cNvPr id="5" name="Freeform 16">
            <a:extLst>
              <a:ext uri="{FF2B5EF4-FFF2-40B4-BE49-F238E27FC236}">
                <a16:creationId xmlns:a16="http://schemas.microsoft.com/office/drawing/2014/main" id="{B9A4D364-56F0-2C31-18CF-1836BE5B42FA}"/>
              </a:ext>
            </a:extLst>
          </p:cNvPr>
          <p:cNvSpPr>
            <a:spLocks/>
          </p:cNvSpPr>
          <p:nvPr/>
        </p:nvSpPr>
        <p:spPr bwMode="auto">
          <a:xfrm>
            <a:off x="4330981" y="1957843"/>
            <a:ext cx="3530037" cy="3727450"/>
          </a:xfrm>
          <a:prstGeom prst="roundRect">
            <a:avLst>
              <a:gd name="adj" fmla="val 6700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/>
            <a:tailEnd/>
          </a:ln>
          <a:effectLst>
            <a:outerShdw blurRad="266700" dist="342900" dir="2700000" algn="tl" rotWithShape="0">
              <a:schemeClr val="tx1">
                <a:alpha val="14000"/>
              </a:schemeClr>
            </a:outerShdw>
          </a:effectLst>
        </p:spPr>
        <p:txBody>
          <a:bodyPr lIns="182880" rIns="1463040" rtlCol="0" anchor="ctr"/>
          <a:lstStyle/>
          <a:p>
            <a:pPr lvl="0">
              <a:spcAft>
                <a:spcPts val="1200"/>
              </a:spcAft>
            </a:pPr>
            <a:endParaRPr lang="ru-UA" sz="2800" b="1" noProof="0">
              <a:solidFill>
                <a:schemeClr val="accent4"/>
              </a:solidFill>
            </a:endParaRPr>
          </a:p>
        </p:txBody>
      </p:sp>
      <p:sp>
        <p:nvSpPr>
          <p:cNvPr id="6" name="Freeform 16">
            <a:extLst>
              <a:ext uri="{FF2B5EF4-FFF2-40B4-BE49-F238E27FC236}">
                <a16:creationId xmlns:a16="http://schemas.microsoft.com/office/drawing/2014/main" id="{97982B1B-9CE3-7499-5114-03EE186404A0}"/>
              </a:ext>
            </a:extLst>
          </p:cNvPr>
          <p:cNvSpPr>
            <a:spLocks/>
          </p:cNvSpPr>
          <p:nvPr/>
        </p:nvSpPr>
        <p:spPr bwMode="auto">
          <a:xfrm>
            <a:off x="8204763" y="1957843"/>
            <a:ext cx="3530037" cy="3727450"/>
          </a:xfrm>
          <a:prstGeom prst="roundRect">
            <a:avLst>
              <a:gd name="adj" fmla="val 6700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/>
            <a:tailEnd/>
          </a:ln>
          <a:effectLst>
            <a:outerShdw blurRad="266700" dist="342900" dir="2700000" algn="tl" rotWithShape="0">
              <a:schemeClr val="tx1">
                <a:alpha val="14000"/>
              </a:schemeClr>
            </a:outerShdw>
          </a:effectLst>
        </p:spPr>
        <p:txBody>
          <a:bodyPr lIns="182880" rIns="1463040" rtlCol="0" anchor="ctr"/>
          <a:lstStyle/>
          <a:p>
            <a:pPr lvl="0">
              <a:spcAft>
                <a:spcPts val="1200"/>
              </a:spcAft>
            </a:pPr>
            <a:endParaRPr lang="ru-UA" sz="2800" b="1" noProof="0">
              <a:solidFill>
                <a:schemeClr val="accent4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Freeform 9">
            <a:extLst>
              <a:ext uri="{FF2B5EF4-FFF2-40B4-BE49-F238E27FC236}">
                <a16:creationId xmlns:a16="http://schemas.microsoft.com/office/drawing/2014/main" id="{5DCA9F6B-A178-13C6-84F5-2C4958A772C0}"/>
              </a:ext>
            </a:extLst>
          </p:cNvPr>
          <p:cNvSpPr>
            <a:spLocks noEditPoints="1"/>
          </p:cNvSpPr>
          <p:nvPr/>
        </p:nvSpPr>
        <p:spPr bwMode="auto">
          <a:xfrm>
            <a:off x="457200" y="1957843"/>
            <a:ext cx="3530037" cy="3727450"/>
          </a:xfrm>
          <a:prstGeom prst="roundRect">
            <a:avLst>
              <a:gd name="adj" fmla="val 6700"/>
            </a:avLst>
          </a:prstGeom>
          <a:noFill/>
          <a:ln>
            <a:gradFill flip="none" rotWithShape="1">
              <a:gsLst>
                <a:gs pos="0">
                  <a:schemeClr val="accent5">
                    <a:lumMod val="90000"/>
                    <a:alpha val="31000"/>
                  </a:schemeClr>
                </a:gs>
                <a:gs pos="82000">
                  <a:schemeClr val="accent5">
                    <a:lumMod val="90000"/>
                    <a:alpha val="0"/>
                  </a:schemeClr>
                </a:gs>
              </a:gsLst>
              <a:lin ang="18900000" scaled="1"/>
              <a:tileRect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231466F3-51FA-A939-9810-E1C1319CEBCA}"/>
              </a:ext>
            </a:extLst>
          </p:cNvPr>
          <p:cNvSpPr>
            <a:spLocks noEditPoints="1"/>
          </p:cNvSpPr>
          <p:nvPr/>
        </p:nvSpPr>
        <p:spPr bwMode="auto">
          <a:xfrm>
            <a:off x="4330981" y="1957843"/>
            <a:ext cx="3530037" cy="3727450"/>
          </a:xfrm>
          <a:prstGeom prst="roundRect">
            <a:avLst>
              <a:gd name="adj" fmla="val 6700"/>
            </a:avLst>
          </a:prstGeom>
          <a:noFill/>
          <a:ln>
            <a:gradFill flip="none" rotWithShape="1">
              <a:gsLst>
                <a:gs pos="0">
                  <a:schemeClr val="accent5">
                    <a:lumMod val="90000"/>
                    <a:alpha val="31000"/>
                  </a:schemeClr>
                </a:gs>
                <a:gs pos="82000">
                  <a:schemeClr val="accent5">
                    <a:lumMod val="90000"/>
                    <a:alpha val="0"/>
                  </a:schemeClr>
                </a:gs>
              </a:gsLst>
              <a:lin ang="18900000" scaled="1"/>
              <a:tileRect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17675F66-FFCE-EAB7-A321-48E138FBDEFC}"/>
              </a:ext>
            </a:extLst>
          </p:cNvPr>
          <p:cNvSpPr>
            <a:spLocks noEditPoints="1"/>
          </p:cNvSpPr>
          <p:nvPr/>
        </p:nvSpPr>
        <p:spPr bwMode="auto">
          <a:xfrm>
            <a:off x="8204763" y="1957843"/>
            <a:ext cx="3530037" cy="3727450"/>
          </a:xfrm>
          <a:prstGeom prst="roundRect">
            <a:avLst>
              <a:gd name="adj" fmla="val 6700"/>
            </a:avLst>
          </a:prstGeom>
          <a:noFill/>
          <a:ln>
            <a:gradFill flip="none" rotWithShape="1">
              <a:gsLst>
                <a:gs pos="0">
                  <a:schemeClr val="accent5">
                    <a:lumMod val="90000"/>
                    <a:alpha val="31000"/>
                  </a:schemeClr>
                </a:gs>
                <a:gs pos="82000">
                  <a:schemeClr val="accent5">
                    <a:lumMod val="90000"/>
                    <a:alpha val="0"/>
                  </a:schemeClr>
                </a:gs>
              </a:gsLst>
              <a:lin ang="18900000" scaled="1"/>
              <a:tileRect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E53E3F3D-9AA0-4193-E92E-A622E9F81F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2482" y="3376301"/>
            <a:ext cx="3411536" cy="553998"/>
          </a:xfrm>
        </p:spPr>
        <p:txBody>
          <a:bodyPr anchor="ctr"/>
          <a:lstStyle>
            <a:lvl1pPr marL="0" indent="0" algn="ctr">
              <a:buNone/>
              <a:defRPr kumimoji="0" lang="en-US" sz="2400" b="1" i="0" u="none" strike="noStrike" kern="1200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j-lt"/>
                <a:ea typeface="+mn-ea"/>
                <a:cs typeface="Segoe UI Semibold" panose="020B0502040204020203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4097" marR="0" lvl="0" indent="-224097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5CEE01DA-9776-6FCB-6271-2466A9D41A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90231" y="3376301"/>
            <a:ext cx="3411536" cy="553998"/>
          </a:xfrm>
        </p:spPr>
        <p:txBody>
          <a:bodyPr anchor="ctr"/>
          <a:lstStyle>
            <a:lvl1pPr marL="0" indent="0" algn="ctr">
              <a:buNone/>
              <a:defRPr kumimoji="0" lang="en-US" sz="2400" b="1" i="0" u="none" strike="noStrike" kern="1200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j-lt"/>
                <a:ea typeface="+mn-ea"/>
                <a:cs typeface="Segoe UI Semibold" panose="020B0502040204020203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4097" marR="0" lvl="0" indent="-224097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4B1C463A-A13C-4F98-DECA-BD1B11D578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264013" y="3376301"/>
            <a:ext cx="3411536" cy="553998"/>
          </a:xfrm>
        </p:spPr>
        <p:txBody>
          <a:bodyPr anchor="ctr"/>
          <a:lstStyle>
            <a:lvl1pPr marL="0" indent="0" algn="ctr">
              <a:buNone/>
              <a:defRPr kumimoji="0" lang="en-US" sz="2400" b="1" i="0" u="none" strike="noStrike" kern="1200" cap="none" spc="0" normalizeH="0" baseline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j-lt"/>
                <a:ea typeface="+mn-ea"/>
                <a:cs typeface="Segoe UI Semibold" panose="020B0502040204020203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4097" marR="0" lvl="0" indent="-224097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B1B7F67-41FE-8C60-C062-314B333A555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85" y="2080181"/>
            <a:ext cx="1053466" cy="10549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9963A3D-7331-1F2F-9AE6-0C85B72DD32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569266" y="2080181"/>
            <a:ext cx="1053466" cy="10549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DCDCB37-8DBB-FDC4-580C-27A715D4C05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43048" y="2080181"/>
            <a:ext cx="1053466" cy="105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1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4D077F2-03EA-4E53-8926-876C8D3A6E52}"/>
              </a:ext>
            </a:extLst>
          </p:cNvPr>
          <p:cNvSpPr/>
          <p:nvPr/>
        </p:nvSpPr>
        <p:spPr>
          <a:xfrm>
            <a:off x="165100" y="1375874"/>
            <a:ext cx="11861800" cy="4533901"/>
          </a:xfrm>
          <a:custGeom>
            <a:avLst/>
            <a:gdLst>
              <a:gd name="connsiteX0" fmla="*/ 228599 w 11861800"/>
              <a:gd name="connsiteY0" fmla="*/ 0 h 4533901"/>
              <a:gd name="connsiteX1" fmla="*/ 235812 w 11861800"/>
              <a:gd name="connsiteY1" fmla="*/ 727 h 4533901"/>
              <a:gd name="connsiteX2" fmla="*/ 243024 w 11861800"/>
              <a:gd name="connsiteY2" fmla="*/ 0 h 4533901"/>
              <a:gd name="connsiteX3" fmla="*/ 11618776 w 11861800"/>
              <a:gd name="connsiteY3" fmla="*/ 0 h 4533901"/>
              <a:gd name="connsiteX4" fmla="*/ 11861800 w 11861800"/>
              <a:gd name="connsiteY4" fmla="*/ 243024 h 4533901"/>
              <a:gd name="connsiteX5" fmla="*/ 11861800 w 11861800"/>
              <a:gd name="connsiteY5" fmla="*/ 1672210 h 4533901"/>
              <a:gd name="connsiteX6" fmla="*/ 11618776 w 11861800"/>
              <a:gd name="connsiteY6" fmla="*/ 1915234 h 4533901"/>
              <a:gd name="connsiteX7" fmla="*/ 457198 w 11861800"/>
              <a:gd name="connsiteY7" fmla="*/ 1915234 h 4533901"/>
              <a:gd name="connsiteX8" fmla="*/ 457198 w 11861800"/>
              <a:gd name="connsiteY8" fmla="*/ 4305302 h 4533901"/>
              <a:gd name="connsiteX9" fmla="*/ 228599 w 11861800"/>
              <a:gd name="connsiteY9" fmla="*/ 4533901 h 4533901"/>
              <a:gd name="connsiteX10" fmla="*/ 0 w 11861800"/>
              <a:gd name="connsiteY10" fmla="*/ 4305302 h 4533901"/>
              <a:gd name="connsiteX11" fmla="*/ 0 w 11861800"/>
              <a:gd name="connsiteY11" fmla="*/ 1672210 h 4533901"/>
              <a:gd name="connsiteX12" fmla="*/ 0 w 11861800"/>
              <a:gd name="connsiteY12" fmla="*/ 243024 h 4533901"/>
              <a:gd name="connsiteX13" fmla="*/ 0 w 11861800"/>
              <a:gd name="connsiteY13" fmla="*/ 228599 h 4533901"/>
              <a:gd name="connsiteX14" fmla="*/ 228599 w 11861800"/>
              <a:gd name="connsiteY14" fmla="*/ 0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861800" h="4533901">
                <a:moveTo>
                  <a:pt x="228599" y="0"/>
                </a:moveTo>
                <a:lnTo>
                  <a:pt x="235812" y="727"/>
                </a:lnTo>
                <a:lnTo>
                  <a:pt x="243024" y="0"/>
                </a:lnTo>
                <a:lnTo>
                  <a:pt x="11618776" y="0"/>
                </a:lnTo>
                <a:cubicBezTo>
                  <a:pt x="11752994" y="0"/>
                  <a:pt x="11861800" y="108806"/>
                  <a:pt x="11861800" y="243024"/>
                </a:cubicBezTo>
                <a:lnTo>
                  <a:pt x="11861800" y="1672210"/>
                </a:lnTo>
                <a:cubicBezTo>
                  <a:pt x="11861800" y="1806428"/>
                  <a:pt x="11752994" y="1915234"/>
                  <a:pt x="11618776" y="1915234"/>
                </a:cubicBezTo>
                <a:lnTo>
                  <a:pt x="457198" y="1915234"/>
                </a:lnTo>
                <a:lnTo>
                  <a:pt x="457198" y="4305302"/>
                </a:lnTo>
                <a:cubicBezTo>
                  <a:pt x="457198" y="4431554"/>
                  <a:pt x="354851" y="4533901"/>
                  <a:pt x="228599" y="4533901"/>
                </a:cubicBezTo>
                <a:cubicBezTo>
                  <a:pt x="102347" y="4533901"/>
                  <a:pt x="0" y="4431554"/>
                  <a:pt x="0" y="4305302"/>
                </a:cubicBezTo>
                <a:lnTo>
                  <a:pt x="0" y="1672210"/>
                </a:lnTo>
                <a:lnTo>
                  <a:pt x="0" y="243024"/>
                </a:lnTo>
                <a:lnTo>
                  <a:pt x="0" y="228599"/>
                </a:lnTo>
                <a:cubicBezTo>
                  <a:pt x="0" y="102347"/>
                  <a:pt x="102347" y="0"/>
                  <a:pt x="228599" y="0"/>
                </a:cubicBezTo>
                <a:close/>
              </a:path>
            </a:pathLst>
          </a:custGeom>
          <a:gradFill flip="none" rotWithShape="1">
            <a:gsLst>
              <a:gs pos="0">
                <a:srgbClr val="8A5DD4"/>
              </a:gs>
              <a:gs pos="74000">
                <a:srgbClr val="0078D4">
                  <a:lumMod val="45000"/>
                  <a:lumOff val="55000"/>
                </a:srgbClr>
              </a:gs>
              <a:gs pos="83000">
                <a:srgbClr val="0078D4">
                  <a:lumMod val="45000"/>
                  <a:lumOff val="55000"/>
                </a:srgbClr>
              </a:gs>
              <a:gs pos="100000">
                <a:srgbClr val="0078D4">
                  <a:lumMod val="30000"/>
                  <a:lumOff val="70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4" name="Freeform 16">
            <a:extLst>
              <a:ext uri="{FF2B5EF4-FFF2-40B4-BE49-F238E27FC236}">
                <a16:creationId xmlns:a16="http://schemas.microsoft.com/office/drawing/2014/main" id="{6C0AAA10-5500-289B-76AC-AD1068AFFAED}"/>
              </a:ext>
            </a:extLst>
          </p:cNvPr>
          <p:cNvSpPr>
            <a:spLocks/>
          </p:cNvSpPr>
          <p:nvPr/>
        </p:nvSpPr>
        <p:spPr bwMode="auto">
          <a:xfrm>
            <a:off x="457199" y="1785258"/>
            <a:ext cx="11277600" cy="4729844"/>
          </a:xfrm>
          <a:prstGeom prst="roundRect">
            <a:avLst>
              <a:gd name="adj" fmla="val 2797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/>
            <a:tailEnd/>
          </a:ln>
          <a:effectLst>
            <a:outerShdw blurRad="266700" dist="342900" dir="2700000" algn="tl" rotWithShape="0">
              <a:schemeClr val="tx1">
                <a:alpha val="14000"/>
              </a:schemeClr>
            </a:outerShdw>
          </a:effectLst>
        </p:spPr>
        <p:txBody>
          <a:bodyPr lIns="182880" rIns="1463040" rtlCol="0" anchor="ctr"/>
          <a:lstStyle/>
          <a:p>
            <a:pPr lvl="0">
              <a:spcAft>
                <a:spcPts val="1200"/>
              </a:spcAft>
            </a:pPr>
            <a:endParaRPr lang="ru-UA" sz="2800" b="1">
              <a:solidFill>
                <a:schemeClr val="accent4"/>
              </a:solidFill>
            </a:endParaRP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3DA5C1A0-8246-FBC9-C321-4A5A5441E5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376363"/>
            <a:ext cx="11099800" cy="406265"/>
          </a:xfrm>
        </p:spPr>
        <p:txBody>
          <a:bodyPr/>
          <a:lstStyle>
            <a:lvl1pPr marL="0" indent="0">
              <a:buNone/>
              <a:defRPr lang="en-US" sz="16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24096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570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Top Corners Rounded 3">
            <a:extLst>
              <a:ext uri="{FF2B5EF4-FFF2-40B4-BE49-F238E27FC236}">
                <a16:creationId xmlns:a16="http://schemas.microsoft.com/office/drawing/2014/main" id="{49897BAD-04F3-3D0A-C923-6130B6FE4AF6}"/>
              </a:ext>
            </a:extLst>
          </p:cNvPr>
          <p:cNvSpPr/>
          <p:nvPr/>
        </p:nvSpPr>
        <p:spPr bwMode="auto">
          <a:xfrm rot="5400000" flipH="1">
            <a:off x="-1647825" y="1647826"/>
            <a:ext cx="6857999" cy="3562349"/>
          </a:xfrm>
          <a:prstGeom prst="round2SameRect">
            <a:avLst>
              <a:gd name="adj1" fmla="val 3229"/>
              <a:gd name="adj2" fmla="val 0"/>
            </a:avLst>
          </a:prstGeom>
          <a:gradFill flip="none" rotWithShape="1">
            <a:gsLst>
              <a:gs pos="100000">
                <a:srgbClr val="5C2D91">
                  <a:alpha val="38000"/>
                </a:srgbClr>
              </a:gs>
              <a:gs pos="0">
                <a:srgbClr val="5C2D91">
                  <a:alpha val="0"/>
                </a:srgbClr>
              </a:gs>
            </a:gsLst>
            <a:lin ang="5400000" scaled="1"/>
            <a:tileRect/>
          </a:gradFill>
          <a:ln w="9525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4B76CC5-66A2-0918-5C05-2AACD1318FC0}"/>
              </a:ext>
            </a:extLst>
          </p:cNvPr>
          <p:cNvSpPr/>
          <p:nvPr/>
        </p:nvSpPr>
        <p:spPr bwMode="auto">
          <a:xfrm rot="5400000">
            <a:off x="-721358" y="721359"/>
            <a:ext cx="6591301" cy="5148586"/>
          </a:xfrm>
          <a:custGeom>
            <a:avLst/>
            <a:gdLst>
              <a:gd name="connsiteX0" fmla="*/ 1 w 6591301"/>
              <a:gd name="connsiteY0" fmla="*/ 637545 h 5148586"/>
              <a:gd name="connsiteX1" fmla="*/ 3 w 6591301"/>
              <a:gd name="connsiteY1" fmla="*/ 0 h 5148586"/>
              <a:gd name="connsiteX2" fmla="*/ 637548 w 6591301"/>
              <a:gd name="connsiteY2" fmla="*/ 637545 h 5148586"/>
              <a:gd name="connsiteX3" fmla="*/ 0 w 6591301"/>
              <a:gd name="connsiteY3" fmla="*/ 5148586 h 5148586"/>
              <a:gd name="connsiteX4" fmla="*/ 0 w 6591301"/>
              <a:gd name="connsiteY4" fmla="*/ 637546 h 5148586"/>
              <a:gd name="connsiteX5" fmla="*/ 6069870 w 6591301"/>
              <a:gd name="connsiteY5" fmla="*/ 637546 h 5148586"/>
              <a:gd name="connsiteX6" fmla="*/ 6591301 w 6591301"/>
              <a:gd name="connsiteY6" fmla="*/ 1158977 h 5148586"/>
              <a:gd name="connsiteX7" fmla="*/ 6591301 w 6591301"/>
              <a:gd name="connsiteY7" fmla="*/ 5148586 h 5148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91301" h="5148586">
                <a:moveTo>
                  <a:pt x="1" y="637545"/>
                </a:moveTo>
                <a:cubicBezTo>
                  <a:pt x="2" y="425030"/>
                  <a:pt x="2" y="212515"/>
                  <a:pt x="3" y="0"/>
                </a:cubicBezTo>
                <a:cubicBezTo>
                  <a:pt x="3" y="352106"/>
                  <a:pt x="285442" y="637545"/>
                  <a:pt x="637548" y="637545"/>
                </a:cubicBezTo>
                <a:close/>
                <a:moveTo>
                  <a:pt x="0" y="5148586"/>
                </a:moveTo>
                <a:lnTo>
                  <a:pt x="0" y="637546"/>
                </a:lnTo>
                <a:lnTo>
                  <a:pt x="6069870" y="637546"/>
                </a:lnTo>
                <a:cubicBezTo>
                  <a:pt x="6357848" y="637546"/>
                  <a:pt x="6591301" y="870999"/>
                  <a:pt x="6591301" y="1158977"/>
                </a:cubicBezTo>
                <a:lnTo>
                  <a:pt x="6591301" y="5148586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/>
            <a:tailEnd/>
          </a:ln>
          <a:effectLst>
            <a:outerShdw blurRad="330200" dist="342900" dir="2700000" algn="tl" rotWithShape="0">
              <a:srgbClr val="FFFFFF">
                <a:lumMod val="65000"/>
                <a:alpha val="26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defTabSz="457200">
              <a:spcAft>
                <a:spcPts val="1200"/>
              </a:spcAft>
            </a:pPr>
            <a:endParaRPr lang="en-US" sz="2800">
              <a:solidFill>
                <a:schemeClr val="accent4"/>
              </a:solidFill>
              <a:cs typeface="Segoe U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69BF69-ED6E-6CB1-1B17-AE048E0ECA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4511040" y="0"/>
            <a:ext cx="7680960" cy="61282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511"/>
            <a:ext cx="3736727" cy="899665"/>
          </a:xfrm>
        </p:spPr>
        <p:txBody>
          <a:bodyPr/>
          <a:lstStyle>
            <a:lvl1pPr marL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10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701054A-8934-00C2-5F37-B79C674919FE}"/>
              </a:ext>
            </a:extLst>
          </p:cNvPr>
          <p:cNvGrpSpPr/>
          <p:nvPr/>
        </p:nvGrpSpPr>
        <p:grpSpPr>
          <a:xfrm>
            <a:off x="442646" y="3273858"/>
            <a:ext cx="2924778" cy="2559583"/>
            <a:chOff x="8306969" y="572254"/>
            <a:chExt cx="3945684" cy="3453016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D8F9722-2597-B894-4C95-771AB95709EB}"/>
                </a:ext>
              </a:extLst>
            </p:cNvPr>
            <p:cNvSpPr/>
            <p:nvPr/>
          </p:nvSpPr>
          <p:spPr bwMode="auto">
            <a:xfrm flipH="1">
              <a:off x="8799637" y="572254"/>
              <a:ext cx="3453016" cy="3453016"/>
            </a:xfrm>
            <a:prstGeom prst="ellipse">
              <a:avLst/>
            </a:prstGeom>
            <a:gradFill>
              <a:gsLst>
                <a:gs pos="0">
                  <a:srgbClr val="5C2D91">
                    <a:alpha val="40000"/>
                  </a:srgbClr>
                </a:gs>
                <a:gs pos="70000">
                  <a:schemeClr val="accent5">
                    <a:alpha val="0"/>
                  </a:schemeClr>
                </a:gs>
                <a:gs pos="100000">
                  <a:srgbClr val="5C2D91">
                    <a:alpha val="8000"/>
                  </a:srgbClr>
                </a:gs>
              </a:gsLst>
              <a:lin ang="27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CA5B2620-6D4B-50B7-C97D-C126D2AF4241}"/>
                </a:ext>
              </a:extLst>
            </p:cNvPr>
            <p:cNvSpPr/>
            <p:nvPr/>
          </p:nvSpPr>
          <p:spPr bwMode="auto">
            <a:xfrm flipH="1">
              <a:off x="9057098" y="829715"/>
              <a:ext cx="2938094" cy="2938094"/>
            </a:xfrm>
            <a:prstGeom prst="ellipse">
              <a:avLst/>
            </a:prstGeom>
            <a:gradFill>
              <a:gsLst>
                <a:gs pos="0">
                  <a:srgbClr val="5C2D91">
                    <a:alpha val="40000"/>
                  </a:srgbClr>
                </a:gs>
                <a:gs pos="70000">
                  <a:schemeClr val="accent5">
                    <a:alpha val="0"/>
                  </a:schemeClr>
                </a:gs>
                <a:gs pos="100000">
                  <a:srgbClr val="5C2D91">
                    <a:alpha val="8000"/>
                  </a:srgbClr>
                </a:gs>
              </a:gsLst>
              <a:lin ang="27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1DF67F2-2778-BA89-4614-0C7CF0169F4E}"/>
                </a:ext>
              </a:extLst>
            </p:cNvPr>
            <p:cNvSpPr/>
            <p:nvPr/>
          </p:nvSpPr>
          <p:spPr bwMode="auto">
            <a:xfrm flipH="1">
              <a:off x="9313935" y="1086552"/>
              <a:ext cx="2424420" cy="2424420"/>
            </a:xfrm>
            <a:prstGeom prst="ellipse">
              <a:avLst/>
            </a:prstGeom>
            <a:gradFill>
              <a:gsLst>
                <a:gs pos="0">
                  <a:srgbClr val="5C2D91">
                    <a:alpha val="40000"/>
                  </a:srgbClr>
                </a:gs>
                <a:gs pos="70000">
                  <a:schemeClr val="accent5">
                    <a:alpha val="0"/>
                  </a:schemeClr>
                </a:gs>
                <a:gs pos="100000">
                  <a:srgbClr val="5C2D91">
                    <a:alpha val="8000"/>
                  </a:srgbClr>
                </a:gs>
              </a:gsLst>
              <a:lin ang="27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4F84461-752F-E07B-5F1B-3B3AD1189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6969" y="1776491"/>
              <a:ext cx="3565418" cy="1862900"/>
            </a:xfrm>
            <a:prstGeom prst="rect">
              <a:avLst/>
            </a:prstGeom>
          </p:spPr>
        </p:pic>
      </p:grp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7F149415-62AA-1E9E-6CCF-4BCFB6B9FE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27700" y="696733"/>
            <a:ext cx="6007100" cy="492443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2">
            <a:extLst>
              <a:ext uri="{FF2B5EF4-FFF2-40B4-BE49-F238E27FC236}">
                <a16:creationId xmlns:a16="http://schemas.microsoft.com/office/drawing/2014/main" id="{6023F685-AF91-092A-D460-72FB49E4CF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27700" y="1569108"/>
            <a:ext cx="6007100" cy="492443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0E531288-F673-98C6-E382-769731276A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27700" y="2437813"/>
            <a:ext cx="6007100" cy="492443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2FB9A1B9-3534-0284-D27D-E203793127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27700" y="3309720"/>
            <a:ext cx="6007100" cy="492443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2">
            <a:extLst>
              <a:ext uri="{FF2B5EF4-FFF2-40B4-BE49-F238E27FC236}">
                <a16:creationId xmlns:a16="http://schemas.microsoft.com/office/drawing/2014/main" id="{208BBDA3-5B51-3AE9-247F-43B20701DD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27700" y="4181627"/>
            <a:ext cx="6007100" cy="492443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32">
            <a:extLst>
              <a:ext uri="{FF2B5EF4-FFF2-40B4-BE49-F238E27FC236}">
                <a16:creationId xmlns:a16="http://schemas.microsoft.com/office/drawing/2014/main" id="{20A96A07-F7BE-484F-00F2-6EFAEC7CF8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27700" y="5063443"/>
            <a:ext cx="6007100" cy="492443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27954D-90FC-E38C-2B3C-F9770BCDDB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47" t="33083" r="24981" b="13653"/>
          <a:stretch/>
        </p:blipFill>
        <p:spPr>
          <a:xfrm>
            <a:off x="4877945" y="691863"/>
            <a:ext cx="587754" cy="587754"/>
          </a:xfrm>
          <a:custGeom>
            <a:avLst/>
            <a:gdLst>
              <a:gd name="connsiteX0" fmla="*/ 293877 w 587754"/>
              <a:gd name="connsiteY0" fmla="*/ 0 h 587754"/>
              <a:gd name="connsiteX1" fmla="*/ 587754 w 587754"/>
              <a:gd name="connsiteY1" fmla="*/ 293877 h 587754"/>
              <a:gd name="connsiteX2" fmla="*/ 293877 w 587754"/>
              <a:gd name="connsiteY2" fmla="*/ 587754 h 587754"/>
              <a:gd name="connsiteX3" fmla="*/ 0 w 587754"/>
              <a:gd name="connsiteY3" fmla="*/ 293877 h 587754"/>
              <a:gd name="connsiteX4" fmla="*/ 293877 w 587754"/>
              <a:gd name="connsiteY4" fmla="*/ 0 h 58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7754" h="587754">
                <a:moveTo>
                  <a:pt x="293877" y="0"/>
                </a:moveTo>
                <a:cubicBezTo>
                  <a:pt x="456181" y="0"/>
                  <a:pt x="587754" y="131573"/>
                  <a:pt x="587754" y="293877"/>
                </a:cubicBezTo>
                <a:cubicBezTo>
                  <a:pt x="587754" y="456181"/>
                  <a:pt x="456181" y="587754"/>
                  <a:pt x="293877" y="587754"/>
                </a:cubicBezTo>
                <a:cubicBezTo>
                  <a:pt x="131573" y="587754"/>
                  <a:pt x="0" y="456181"/>
                  <a:pt x="0" y="293877"/>
                </a:cubicBezTo>
                <a:cubicBezTo>
                  <a:pt x="0" y="131573"/>
                  <a:pt x="131573" y="0"/>
                  <a:pt x="293877" y="0"/>
                </a:cubicBezTo>
                <a:close/>
              </a:path>
            </a:pathLst>
          </a:cu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105851D-1B2B-6642-101A-6965411F39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47" t="33083" r="24981" b="13653"/>
          <a:stretch/>
        </p:blipFill>
        <p:spPr>
          <a:xfrm>
            <a:off x="4877945" y="1564839"/>
            <a:ext cx="587754" cy="587754"/>
          </a:xfrm>
          <a:custGeom>
            <a:avLst/>
            <a:gdLst>
              <a:gd name="connsiteX0" fmla="*/ 293877 w 587754"/>
              <a:gd name="connsiteY0" fmla="*/ 0 h 587754"/>
              <a:gd name="connsiteX1" fmla="*/ 587754 w 587754"/>
              <a:gd name="connsiteY1" fmla="*/ 293877 h 587754"/>
              <a:gd name="connsiteX2" fmla="*/ 293877 w 587754"/>
              <a:gd name="connsiteY2" fmla="*/ 587754 h 587754"/>
              <a:gd name="connsiteX3" fmla="*/ 0 w 587754"/>
              <a:gd name="connsiteY3" fmla="*/ 293877 h 587754"/>
              <a:gd name="connsiteX4" fmla="*/ 293877 w 587754"/>
              <a:gd name="connsiteY4" fmla="*/ 0 h 58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7754" h="587754">
                <a:moveTo>
                  <a:pt x="293877" y="0"/>
                </a:moveTo>
                <a:cubicBezTo>
                  <a:pt x="456181" y="0"/>
                  <a:pt x="587754" y="131573"/>
                  <a:pt x="587754" y="293877"/>
                </a:cubicBezTo>
                <a:cubicBezTo>
                  <a:pt x="587754" y="456181"/>
                  <a:pt x="456181" y="587754"/>
                  <a:pt x="293877" y="587754"/>
                </a:cubicBezTo>
                <a:cubicBezTo>
                  <a:pt x="131573" y="587754"/>
                  <a:pt x="0" y="456181"/>
                  <a:pt x="0" y="293877"/>
                </a:cubicBezTo>
                <a:cubicBezTo>
                  <a:pt x="0" y="131573"/>
                  <a:pt x="131573" y="0"/>
                  <a:pt x="293877" y="0"/>
                </a:cubicBezTo>
                <a:close/>
              </a:path>
            </a:pathLst>
          </a:cu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285F5DE-CE6C-4AD3-2E44-69ECE179DC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47" t="33083" r="24981" b="13653"/>
          <a:stretch/>
        </p:blipFill>
        <p:spPr>
          <a:xfrm>
            <a:off x="4877945" y="2437813"/>
            <a:ext cx="587754" cy="587754"/>
          </a:xfrm>
          <a:custGeom>
            <a:avLst/>
            <a:gdLst>
              <a:gd name="connsiteX0" fmla="*/ 293877 w 587754"/>
              <a:gd name="connsiteY0" fmla="*/ 0 h 587754"/>
              <a:gd name="connsiteX1" fmla="*/ 587754 w 587754"/>
              <a:gd name="connsiteY1" fmla="*/ 293877 h 587754"/>
              <a:gd name="connsiteX2" fmla="*/ 293877 w 587754"/>
              <a:gd name="connsiteY2" fmla="*/ 587754 h 587754"/>
              <a:gd name="connsiteX3" fmla="*/ 0 w 587754"/>
              <a:gd name="connsiteY3" fmla="*/ 293877 h 587754"/>
              <a:gd name="connsiteX4" fmla="*/ 293877 w 587754"/>
              <a:gd name="connsiteY4" fmla="*/ 0 h 58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7754" h="587754">
                <a:moveTo>
                  <a:pt x="293877" y="0"/>
                </a:moveTo>
                <a:cubicBezTo>
                  <a:pt x="456181" y="0"/>
                  <a:pt x="587754" y="131573"/>
                  <a:pt x="587754" y="293877"/>
                </a:cubicBezTo>
                <a:cubicBezTo>
                  <a:pt x="587754" y="456181"/>
                  <a:pt x="456181" y="587754"/>
                  <a:pt x="293877" y="587754"/>
                </a:cubicBezTo>
                <a:cubicBezTo>
                  <a:pt x="131573" y="587754"/>
                  <a:pt x="0" y="456181"/>
                  <a:pt x="0" y="293877"/>
                </a:cubicBezTo>
                <a:cubicBezTo>
                  <a:pt x="0" y="131573"/>
                  <a:pt x="131573" y="0"/>
                  <a:pt x="293877" y="0"/>
                </a:cubicBezTo>
                <a:close/>
              </a:path>
            </a:pathLst>
          </a:cu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EF2B25E-ED9E-8E0B-D8E4-1FF571345E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47" t="33083" r="24981" b="13653"/>
          <a:stretch/>
        </p:blipFill>
        <p:spPr>
          <a:xfrm>
            <a:off x="4877945" y="3310787"/>
            <a:ext cx="587754" cy="587754"/>
          </a:xfrm>
          <a:custGeom>
            <a:avLst/>
            <a:gdLst>
              <a:gd name="connsiteX0" fmla="*/ 293877 w 587754"/>
              <a:gd name="connsiteY0" fmla="*/ 0 h 587754"/>
              <a:gd name="connsiteX1" fmla="*/ 587754 w 587754"/>
              <a:gd name="connsiteY1" fmla="*/ 293877 h 587754"/>
              <a:gd name="connsiteX2" fmla="*/ 293877 w 587754"/>
              <a:gd name="connsiteY2" fmla="*/ 587754 h 587754"/>
              <a:gd name="connsiteX3" fmla="*/ 0 w 587754"/>
              <a:gd name="connsiteY3" fmla="*/ 293877 h 587754"/>
              <a:gd name="connsiteX4" fmla="*/ 293877 w 587754"/>
              <a:gd name="connsiteY4" fmla="*/ 0 h 58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7754" h="587754">
                <a:moveTo>
                  <a:pt x="293877" y="0"/>
                </a:moveTo>
                <a:cubicBezTo>
                  <a:pt x="456181" y="0"/>
                  <a:pt x="587754" y="131573"/>
                  <a:pt x="587754" y="293877"/>
                </a:cubicBezTo>
                <a:cubicBezTo>
                  <a:pt x="587754" y="456181"/>
                  <a:pt x="456181" y="587754"/>
                  <a:pt x="293877" y="587754"/>
                </a:cubicBezTo>
                <a:cubicBezTo>
                  <a:pt x="131573" y="587754"/>
                  <a:pt x="0" y="456181"/>
                  <a:pt x="0" y="293877"/>
                </a:cubicBezTo>
                <a:cubicBezTo>
                  <a:pt x="0" y="131573"/>
                  <a:pt x="131573" y="0"/>
                  <a:pt x="293877" y="0"/>
                </a:cubicBezTo>
                <a:close/>
              </a:path>
            </a:pathLst>
          </a:cu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907499A-C0E8-EB9E-D923-B0452EE852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47" t="33083" r="24981" b="13653"/>
          <a:stretch/>
        </p:blipFill>
        <p:spPr>
          <a:xfrm>
            <a:off x="4877945" y="4183761"/>
            <a:ext cx="587754" cy="587754"/>
          </a:xfrm>
          <a:custGeom>
            <a:avLst/>
            <a:gdLst>
              <a:gd name="connsiteX0" fmla="*/ 293877 w 587754"/>
              <a:gd name="connsiteY0" fmla="*/ 0 h 587754"/>
              <a:gd name="connsiteX1" fmla="*/ 587754 w 587754"/>
              <a:gd name="connsiteY1" fmla="*/ 293877 h 587754"/>
              <a:gd name="connsiteX2" fmla="*/ 293877 w 587754"/>
              <a:gd name="connsiteY2" fmla="*/ 587754 h 587754"/>
              <a:gd name="connsiteX3" fmla="*/ 0 w 587754"/>
              <a:gd name="connsiteY3" fmla="*/ 293877 h 587754"/>
              <a:gd name="connsiteX4" fmla="*/ 293877 w 587754"/>
              <a:gd name="connsiteY4" fmla="*/ 0 h 58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7754" h="587754">
                <a:moveTo>
                  <a:pt x="293877" y="0"/>
                </a:moveTo>
                <a:cubicBezTo>
                  <a:pt x="456181" y="0"/>
                  <a:pt x="587754" y="131573"/>
                  <a:pt x="587754" y="293877"/>
                </a:cubicBezTo>
                <a:cubicBezTo>
                  <a:pt x="587754" y="456181"/>
                  <a:pt x="456181" y="587754"/>
                  <a:pt x="293877" y="587754"/>
                </a:cubicBezTo>
                <a:cubicBezTo>
                  <a:pt x="131573" y="587754"/>
                  <a:pt x="0" y="456181"/>
                  <a:pt x="0" y="293877"/>
                </a:cubicBezTo>
                <a:cubicBezTo>
                  <a:pt x="0" y="131573"/>
                  <a:pt x="131573" y="0"/>
                  <a:pt x="293877" y="0"/>
                </a:cubicBezTo>
                <a:close/>
              </a:path>
            </a:pathLst>
          </a:cu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934A897-E2FC-C7FA-5622-283E22B431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47" t="33083" r="24981" b="13653"/>
          <a:stretch/>
        </p:blipFill>
        <p:spPr>
          <a:xfrm>
            <a:off x="4854710" y="5056735"/>
            <a:ext cx="587754" cy="587754"/>
          </a:xfrm>
          <a:custGeom>
            <a:avLst/>
            <a:gdLst>
              <a:gd name="connsiteX0" fmla="*/ 293877 w 587754"/>
              <a:gd name="connsiteY0" fmla="*/ 0 h 587754"/>
              <a:gd name="connsiteX1" fmla="*/ 587754 w 587754"/>
              <a:gd name="connsiteY1" fmla="*/ 293877 h 587754"/>
              <a:gd name="connsiteX2" fmla="*/ 293877 w 587754"/>
              <a:gd name="connsiteY2" fmla="*/ 587754 h 587754"/>
              <a:gd name="connsiteX3" fmla="*/ 0 w 587754"/>
              <a:gd name="connsiteY3" fmla="*/ 293877 h 587754"/>
              <a:gd name="connsiteX4" fmla="*/ 293877 w 587754"/>
              <a:gd name="connsiteY4" fmla="*/ 0 h 58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7754" h="587754">
                <a:moveTo>
                  <a:pt x="293877" y="0"/>
                </a:moveTo>
                <a:cubicBezTo>
                  <a:pt x="456181" y="0"/>
                  <a:pt x="587754" y="131573"/>
                  <a:pt x="587754" y="293877"/>
                </a:cubicBezTo>
                <a:cubicBezTo>
                  <a:pt x="587754" y="456181"/>
                  <a:pt x="456181" y="587754"/>
                  <a:pt x="293877" y="587754"/>
                </a:cubicBezTo>
                <a:cubicBezTo>
                  <a:pt x="131573" y="587754"/>
                  <a:pt x="0" y="456181"/>
                  <a:pt x="0" y="293877"/>
                </a:cubicBezTo>
                <a:cubicBezTo>
                  <a:pt x="0" y="131573"/>
                  <a:pt x="131573" y="0"/>
                  <a:pt x="293877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0039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9" name="Text Placeholder 32">
            <a:extLst>
              <a:ext uri="{FF2B5EF4-FFF2-40B4-BE49-F238E27FC236}">
                <a16:creationId xmlns:a16="http://schemas.microsoft.com/office/drawing/2014/main" id="{50AA8B2A-54AA-1B30-BDAC-E01CA41B21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1162734"/>
            <a:ext cx="11277600" cy="738664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lang="en-US" sz="2400" kern="1200" dirty="0" smtClean="0">
                <a:solidFill>
                  <a:schemeClr val="accent5"/>
                </a:solidFill>
                <a:latin typeface="+mj-lt"/>
                <a:ea typeface="+mn-ea"/>
                <a:cs typeface="Segoe UI Semilight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5613DB-0D51-A74A-E3F2-2B7776D50AD4}"/>
              </a:ext>
            </a:extLst>
          </p:cNvPr>
          <p:cNvSpPr/>
          <p:nvPr/>
        </p:nvSpPr>
        <p:spPr bwMode="auto">
          <a:xfrm>
            <a:off x="0" y="2818860"/>
            <a:ext cx="12192000" cy="4039139"/>
          </a:xfrm>
          <a:prstGeom prst="rect">
            <a:avLst/>
          </a:prstGeom>
          <a:gradFill flip="none" rotWithShape="1">
            <a:gsLst>
              <a:gs pos="100000">
                <a:srgbClr val="8963D6">
                  <a:alpha val="24000"/>
                </a:srgbClr>
              </a:gs>
              <a:gs pos="55100">
                <a:srgbClr val="8963D6">
                  <a:alpha val="15000"/>
                </a:srgbClr>
              </a:gs>
              <a:gs pos="0">
                <a:srgbClr val="8963D6">
                  <a:alpha val="0"/>
                </a:srgbClr>
              </a:gs>
            </a:gsLst>
            <a:lin ang="16200000" scaled="1"/>
            <a:tileRect/>
          </a:gradFill>
          <a:ln w="9525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200">
              <a:solidFill>
                <a:schemeClr val="lt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043AE18-1BFB-04C7-1871-E92A5986FAD2}"/>
              </a:ext>
            </a:extLst>
          </p:cNvPr>
          <p:cNvSpPr/>
          <p:nvPr/>
        </p:nvSpPr>
        <p:spPr bwMode="auto">
          <a:xfrm>
            <a:off x="457200" y="3060700"/>
            <a:ext cx="5508253" cy="2969664"/>
          </a:xfrm>
          <a:prstGeom prst="roundRect">
            <a:avLst>
              <a:gd name="adj" fmla="val 3967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en-US" sz="1200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BB8E17D-179A-3C84-DA79-B962B2900669}"/>
              </a:ext>
            </a:extLst>
          </p:cNvPr>
          <p:cNvSpPr/>
          <p:nvPr/>
        </p:nvSpPr>
        <p:spPr bwMode="auto">
          <a:xfrm>
            <a:off x="6226547" y="3060700"/>
            <a:ext cx="5508253" cy="2969664"/>
          </a:xfrm>
          <a:prstGeom prst="roundRect">
            <a:avLst>
              <a:gd name="adj" fmla="val 3967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en-US" sz="1200" kern="0">
              <a:solidFill>
                <a:srgbClr val="FFFFFF"/>
              </a:solidFill>
              <a:latin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44C46C-6A1E-0523-ECB5-0DEBF9BFDD6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730375" y="3502272"/>
            <a:ext cx="961902" cy="9619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0CC2B6-6F4D-D9D7-703A-EE10957BDED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499722" y="3502272"/>
            <a:ext cx="961902" cy="9619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481EC0-0298-34E0-7CD0-B04FF09C71D5}"/>
              </a:ext>
            </a:extLst>
          </p:cNvPr>
          <p:cNvSpPr txBox="1"/>
          <p:nvPr/>
        </p:nvSpPr>
        <p:spPr>
          <a:xfrm>
            <a:off x="8838394" y="2256826"/>
            <a:ext cx="284559" cy="433983"/>
          </a:xfrm>
          <a:custGeom>
            <a:avLst/>
            <a:gdLst/>
            <a:ahLst/>
            <a:cxnLst/>
            <a:rect l="l" t="t" r="r" b="b"/>
            <a:pathLst>
              <a:path w="284559" h="433983">
                <a:moveTo>
                  <a:pt x="146149" y="0"/>
                </a:moveTo>
                <a:cubicBezTo>
                  <a:pt x="167779" y="0"/>
                  <a:pt x="187176" y="2828"/>
                  <a:pt x="204341" y="8484"/>
                </a:cubicBezTo>
                <a:cubicBezTo>
                  <a:pt x="221506" y="14139"/>
                  <a:pt x="236041" y="22225"/>
                  <a:pt x="247947" y="32743"/>
                </a:cubicBezTo>
                <a:cubicBezTo>
                  <a:pt x="259854" y="43260"/>
                  <a:pt x="268932" y="56009"/>
                  <a:pt x="275183" y="70991"/>
                </a:cubicBezTo>
                <a:cubicBezTo>
                  <a:pt x="281434" y="85973"/>
                  <a:pt x="284559" y="102692"/>
                  <a:pt x="284559" y="121146"/>
                </a:cubicBezTo>
                <a:cubicBezTo>
                  <a:pt x="284559" y="140792"/>
                  <a:pt x="281533" y="158254"/>
                  <a:pt x="275481" y="173534"/>
                </a:cubicBezTo>
                <a:cubicBezTo>
                  <a:pt x="269428" y="188814"/>
                  <a:pt x="261392" y="202704"/>
                  <a:pt x="251370" y="215206"/>
                </a:cubicBezTo>
                <a:cubicBezTo>
                  <a:pt x="241349" y="227707"/>
                  <a:pt x="229790" y="239167"/>
                  <a:pt x="216693" y="249585"/>
                </a:cubicBezTo>
                <a:cubicBezTo>
                  <a:pt x="203597" y="260003"/>
                  <a:pt x="190004" y="270074"/>
                  <a:pt x="175915" y="279797"/>
                </a:cubicBezTo>
                <a:cubicBezTo>
                  <a:pt x="166390" y="286544"/>
                  <a:pt x="157212" y="293241"/>
                  <a:pt x="148381" y="299889"/>
                </a:cubicBezTo>
                <a:cubicBezTo>
                  <a:pt x="139551" y="306537"/>
                  <a:pt x="131762" y="313085"/>
                  <a:pt x="125015" y="319534"/>
                </a:cubicBezTo>
                <a:cubicBezTo>
                  <a:pt x="118268" y="325984"/>
                  <a:pt x="112911" y="332284"/>
                  <a:pt x="108942" y="338435"/>
                </a:cubicBezTo>
                <a:cubicBezTo>
                  <a:pt x="104973" y="344587"/>
                  <a:pt x="102989" y="350441"/>
                  <a:pt x="102989" y="355997"/>
                </a:cubicBezTo>
                <a:lnTo>
                  <a:pt x="283964" y="355997"/>
                </a:lnTo>
                <a:lnTo>
                  <a:pt x="283964" y="433983"/>
                </a:lnTo>
                <a:lnTo>
                  <a:pt x="0" y="433983"/>
                </a:lnTo>
                <a:lnTo>
                  <a:pt x="0" y="401836"/>
                </a:lnTo>
                <a:cubicBezTo>
                  <a:pt x="0" y="380008"/>
                  <a:pt x="3671" y="360412"/>
                  <a:pt x="11013" y="343049"/>
                </a:cubicBezTo>
                <a:cubicBezTo>
                  <a:pt x="18355" y="325686"/>
                  <a:pt x="27582" y="310109"/>
                  <a:pt x="38695" y="296317"/>
                </a:cubicBezTo>
                <a:cubicBezTo>
                  <a:pt x="49807" y="282526"/>
                  <a:pt x="61962" y="270322"/>
                  <a:pt x="75158" y="259705"/>
                </a:cubicBezTo>
                <a:cubicBezTo>
                  <a:pt x="88354" y="249089"/>
                  <a:pt x="100905" y="239514"/>
                  <a:pt x="112811" y="230982"/>
                </a:cubicBezTo>
                <a:cubicBezTo>
                  <a:pt x="125313" y="222052"/>
                  <a:pt x="136277" y="213519"/>
                  <a:pt x="145702" y="205383"/>
                </a:cubicBezTo>
                <a:cubicBezTo>
                  <a:pt x="155128" y="197247"/>
                  <a:pt x="163066" y="189161"/>
                  <a:pt x="169515" y="181124"/>
                </a:cubicBezTo>
                <a:cubicBezTo>
                  <a:pt x="175964" y="173087"/>
                  <a:pt x="180776" y="164952"/>
                  <a:pt x="183951" y="156716"/>
                </a:cubicBezTo>
                <a:cubicBezTo>
                  <a:pt x="187126" y="148481"/>
                  <a:pt x="188714" y="139700"/>
                  <a:pt x="188714" y="130374"/>
                </a:cubicBezTo>
                <a:cubicBezTo>
                  <a:pt x="188714" y="112118"/>
                  <a:pt x="183554" y="98326"/>
                  <a:pt x="173236" y="89000"/>
                </a:cubicBezTo>
                <a:cubicBezTo>
                  <a:pt x="162917" y="79673"/>
                  <a:pt x="147141" y="75010"/>
                  <a:pt x="125908" y="75010"/>
                </a:cubicBezTo>
                <a:cubicBezTo>
                  <a:pt x="89197" y="75010"/>
                  <a:pt x="54074" y="89595"/>
                  <a:pt x="20538" y="118765"/>
                </a:cubicBezTo>
                <a:lnTo>
                  <a:pt x="20538" y="36017"/>
                </a:lnTo>
                <a:cubicBezTo>
                  <a:pt x="57646" y="12006"/>
                  <a:pt x="99516" y="0"/>
                  <a:pt x="14614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224097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spc="0" baseline="0"/>
            </a:lvl1pPr>
            <a:lvl2pPr marL="448193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745" spc="0" baseline="0"/>
            </a:lvl2pPr>
            <a:lvl3pPr marL="672290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353" spc="0" baseline="0"/>
            </a:lvl3pPr>
            <a:lvl4pPr marL="896386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157" spc="0" baseline="0"/>
            </a:lvl4pPr>
            <a:lvl5pPr marL="1120483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157" spc="0" baseline="0"/>
            </a:lvl5pPr>
            <a:lvl6pPr marL="2514509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6pPr>
            <a:lvl7pPr marL="2971693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7pPr>
            <a:lvl8pPr marL="3428877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8pPr>
            <a:lvl9pPr marL="3886061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endParaRPr kumimoji="0" lang="en-US" sz="4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Segoe UI Semibold"/>
            </a:endParaRPr>
          </a:p>
        </p:txBody>
      </p:sp>
      <p:sp>
        <p:nvSpPr>
          <p:cNvPr id="9" name="Text Placeholder 32">
            <a:extLst>
              <a:ext uri="{FF2B5EF4-FFF2-40B4-BE49-F238E27FC236}">
                <a16:creationId xmlns:a16="http://schemas.microsoft.com/office/drawing/2014/main" id="{547DD817-8C4C-590A-B8B6-0DF366465F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3707" y="4774267"/>
            <a:ext cx="5275238" cy="738664"/>
          </a:xfr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2">
            <a:extLst>
              <a:ext uri="{FF2B5EF4-FFF2-40B4-BE49-F238E27FC236}">
                <a16:creationId xmlns:a16="http://schemas.microsoft.com/office/drawing/2014/main" id="{81DDE6E1-7B2E-CFA6-B96B-61EA320F7D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3054" y="4774268"/>
            <a:ext cx="5275238" cy="738664"/>
          </a:xfr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4408C8-8AF3-FAC6-9B9D-1239E6A687B8}"/>
              </a:ext>
            </a:extLst>
          </p:cNvPr>
          <p:cNvSpPr txBox="1"/>
          <p:nvPr/>
        </p:nvSpPr>
        <p:spPr>
          <a:xfrm>
            <a:off x="3119053" y="2254444"/>
            <a:ext cx="184547" cy="436364"/>
          </a:xfrm>
          <a:custGeom>
            <a:avLst/>
            <a:gdLst/>
            <a:ahLst/>
            <a:cxnLst/>
            <a:rect l="l" t="t" r="r" b="b"/>
            <a:pathLst>
              <a:path w="184547" h="436364">
                <a:moveTo>
                  <a:pt x="127695" y="0"/>
                </a:moveTo>
                <a:lnTo>
                  <a:pt x="184547" y="0"/>
                </a:lnTo>
                <a:lnTo>
                  <a:pt x="184547" y="436364"/>
                </a:lnTo>
                <a:lnTo>
                  <a:pt x="90785" y="436364"/>
                </a:lnTo>
                <a:lnTo>
                  <a:pt x="90785" y="105966"/>
                </a:lnTo>
                <a:cubicBezTo>
                  <a:pt x="85626" y="110530"/>
                  <a:pt x="79524" y="114846"/>
                  <a:pt x="72479" y="118914"/>
                </a:cubicBezTo>
                <a:cubicBezTo>
                  <a:pt x="65435" y="122982"/>
                  <a:pt x="57944" y="126653"/>
                  <a:pt x="50006" y="129927"/>
                </a:cubicBezTo>
                <a:cubicBezTo>
                  <a:pt x="42069" y="133201"/>
                  <a:pt x="33834" y="135979"/>
                  <a:pt x="25301" y="138261"/>
                </a:cubicBezTo>
                <a:cubicBezTo>
                  <a:pt x="16768" y="140543"/>
                  <a:pt x="8335" y="142181"/>
                  <a:pt x="0" y="143173"/>
                </a:cubicBezTo>
                <a:lnTo>
                  <a:pt x="0" y="63996"/>
                </a:lnTo>
                <a:cubicBezTo>
                  <a:pt x="24408" y="56852"/>
                  <a:pt x="47427" y="47724"/>
                  <a:pt x="69056" y="36612"/>
                </a:cubicBezTo>
                <a:cubicBezTo>
                  <a:pt x="90686" y="25499"/>
                  <a:pt x="110232" y="13295"/>
                  <a:pt x="12769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224097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spc="0" baseline="0"/>
            </a:lvl1pPr>
            <a:lvl2pPr marL="448193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745" spc="0" baseline="0"/>
            </a:lvl2pPr>
            <a:lvl3pPr marL="672290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353" spc="0" baseline="0"/>
            </a:lvl3pPr>
            <a:lvl4pPr marL="896386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157" spc="0" baseline="0"/>
            </a:lvl4pPr>
            <a:lvl5pPr marL="1120483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157" spc="0" baseline="0"/>
            </a:lvl5pPr>
            <a:lvl6pPr marL="2514509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6pPr>
            <a:lvl7pPr marL="2971693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7pPr>
            <a:lvl8pPr marL="3428877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8pPr>
            <a:lvl9pPr marL="3886061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endParaRPr kumimoji="0" lang="en-US" sz="4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Segoe UI Semibold"/>
            </a:endParaRPr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F58A55D6-5960-9031-102A-32FC83B84F4E}"/>
              </a:ext>
            </a:extLst>
          </p:cNvPr>
          <p:cNvSpPr/>
          <p:nvPr/>
        </p:nvSpPr>
        <p:spPr bwMode="auto">
          <a:xfrm>
            <a:off x="2996509" y="2773140"/>
            <a:ext cx="429634" cy="4572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8A5DD4"/>
              </a:gs>
              <a:gs pos="74000">
                <a:srgbClr val="0078D4">
                  <a:lumMod val="45000"/>
                  <a:lumOff val="55000"/>
                </a:srgbClr>
              </a:gs>
              <a:gs pos="83000">
                <a:srgbClr val="0078D4">
                  <a:lumMod val="45000"/>
                  <a:lumOff val="55000"/>
                </a:srgbClr>
              </a:gs>
              <a:gs pos="100000">
                <a:srgbClr val="0078D4">
                  <a:lumMod val="30000"/>
                  <a:lumOff val="7000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DB72105C-82D8-552E-ED1E-606CB22DCE61}"/>
              </a:ext>
            </a:extLst>
          </p:cNvPr>
          <p:cNvSpPr/>
          <p:nvPr/>
        </p:nvSpPr>
        <p:spPr bwMode="auto">
          <a:xfrm>
            <a:off x="8765856" y="2773140"/>
            <a:ext cx="429634" cy="4572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8A5DD4"/>
              </a:gs>
              <a:gs pos="74000">
                <a:srgbClr val="0078D4">
                  <a:lumMod val="45000"/>
                  <a:lumOff val="55000"/>
                </a:srgbClr>
              </a:gs>
              <a:gs pos="83000">
                <a:srgbClr val="0078D4">
                  <a:lumMod val="45000"/>
                  <a:lumOff val="55000"/>
                </a:srgbClr>
              </a:gs>
              <a:gs pos="100000">
                <a:srgbClr val="0078D4">
                  <a:lumMod val="30000"/>
                  <a:lumOff val="7000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6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9" name="Text Placeholder 32">
            <a:extLst>
              <a:ext uri="{FF2B5EF4-FFF2-40B4-BE49-F238E27FC236}">
                <a16:creationId xmlns:a16="http://schemas.microsoft.com/office/drawing/2014/main" id="{50AA8B2A-54AA-1B30-BDAC-E01CA41B21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1162734"/>
            <a:ext cx="11277600" cy="738664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lang="en-US" sz="2400" kern="1200" dirty="0" smtClean="0">
                <a:solidFill>
                  <a:schemeClr val="accent5"/>
                </a:solidFill>
                <a:latin typeface="+mj-lt"/>
                <a:ea typeface="+mn-ea"/>
                <a:cs typeface="Segoe UI Semilight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AAF91E-26C5-1CE0-2A2D-98CC864ECC75}"/>
              </a:ext>
            </a:extLst>
          </p:cNvPr>
          <p:cNvSpPr/>
          <p:nvPr/>
        </p:nvSpPr>
        <p:spPr bwMode="auto">
          <a:xfrm>
            <a:off x="0" y="2818860"/>
            <a:ext cx="12192000" cy="4039139"/>
          </a:xfrm>
          <a:prstGeom prst="rect">
            <a:avLst/>
          </a:prstGeom>
          <a:gradFill flip="none" rotWithShape="1">
            <a:gsLst>
              <a:gs pos="100000">
                <a:srgbClr val="8963D6">
                  <a:alpha val="24000"/>
                </a:srgbClr>
              </a:gs>
              <a:gs pos="55100">
                <a:srgbClr val="8963D6">
                  <a:alpha val="15000"/>
                </a:srgbClr>
              </a:gs>
              <a:gs pos="0">
                <a:srgbClr val="8963D6">
                  <a:alpha val="0"/>
                </a:srgbClr>
              </a:gs>
            </a:gsLst>
            <a:lin ang="16200000" scaled="1"/>
            <a:tileRect/>
          </a:gradFill>
          <a:ln w="9525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200">
              <a:solidFill>
                <a:schemeClr val="lt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E0202BA-6A58-E211-A07E-5B8E80D8F8EE}"/>
              </a:ext>
            </a:extLst>
          </p:cNvPr>
          <p:cNvSpPr/>
          <p:nvPr/>
        </p:nvSpPr>
        <p:spPr bwMode="auto">
          <a:xfrm>
            <a:off x="457200" y="3060700"/>
            <a:ext cx="3644047" cy="2969664"/>
          </a:xfrm>
          <a:prstGeom prst="roundRect">
            <a:avLst>
              <a:gd name="adj" fmla="val 3967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en-US" sz="1200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07428A9-70FB-E749-5F08-05B312792190}"/>
              </a:ext>
            </a:extLst>
          </p:cNvPr>
          <p:cNvSpPr/>
          <p:nvPr/>
        </p:nvSpPr>
        <p:spPr bwMode="auto">
          <a:xfrm>
            <a:off x="4273977" y="3060700"/>
            <a:ext cx="3644047" cy="2969664"/>
          </a:xfrm>
          <a:prstGeom prst="roundRect">
            <a:avLst>
              <a:gd name="adj" fmla="val 3967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en-US" sz="1200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755E632-37F3-F92B-1ABE-2101F72322BA}"/>
              </a:ext>
            </a:extLst>
          </p:cNvPr>
          <p:cNvSpPr/>
          <p:nvPr/>
        </p:nvSpPr>
        <p:spPr bwMode="auto">
          <a:xfrm>
            <a:off x="8090753" y="3060700"/>
            <a:ext cx="3644047" cy="2969664"/>
          </a:xfrm>
          <a:prstGeom prst="roundRect">
            <a:avLst>
              <a:gd name="adj" fmla="val 3967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/>
            <a:tailEnd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en-US" sz="1200" kern="0">
              <a:solidFill>
                <a:srgbClr val="FFFFFF"/>
              </a:solidFill>
              <a:latin typeface="Segoe UI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B5D5CD8-EFD5-1594-4E3F-6BABD47CB51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798272" y="3502272"/>
            <a:ext cx="961902" cy="96190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FFCED65-194A-D167-62CE-6D7CDB1BE73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431825" y="3502272"/>
            <a:ext cx="961902" cy="9619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8B1B17-A727-C13D-FC04-0BBDFEB53A6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615049" y="3502272"/>
            <a:ext cx="961902" cy="96190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EB0A5F5-0CF7-ED5C-5D35-429F8A068A9F}"/>
              </a:ext>
            </a:extLst>
          </p:cNvPr>
          <p:cNvSpPr txBox="1"/>
          <p:nvPr/>
        </p:nvSpPr>
        <p:spPr>
          <a:xfrm>
            <a:off x="5953721" y="2256826"/>
            <a:ext cx="284559" cy="433983"/>
          </a:xfrm>
          <a:custGeom>
            <a:avLst/>
            <a:gdLst/>
            <a:ahLst/>
            <a:cxnLst/>
            <a:rect l="l" t="t" r="r" b="b"/>
            <a:pathLst>
              <a:path w="284559" h="433983">
                <a:moveTo>
                  <a:pt x="146149" y="0"/>
                </a:moveTo>
                <a:cubicBezTo>
                  <a:pt x="167779" y="0"/>
                  <a:pt x="187176" y="2828"/>
                  <a:pt x="204341" y="8484"/>
                </a:cubicBezTo>
                <a:cubicBezTo>
                  <a:pt x="221506" y="14139"/>
                  <a:pt x="236041" y="22225"/>
                  <a:pt x="247947" y="32743"/>
                </a:cubicBezTo>
                <a:cubicBezTo>
                  <a:pt x="259854" y="43260"/>
                  <a:pt x="268932" y="56009"/>
                  <a:pt x="275183" y="70991"/>
                </a:cubicBezTo>
                <a:cubicBezTo>
                  <a:pt x="281434" y="85973"/>
                  <a:pt x="284559" y="102692"/>
                  <a:pt x="284559" y="121146"/>
                </a:cubicBezTo>
                <a:cubicBezTo>
                  <a:pt x="284559" y="140792"/>
                  <a:pt x="281533" y="158254"/>
                  <a:pt x="275481" y="173534"/>
                </a:cubicBezTo>
                <a:cubicBezTo>
                  <a:pt x="269428" y="188814"/>
                  <a:pt x="261392" y="202704"/>
                  <a:pt x="251370" y="215206"/>
                </a:cubicBezTo>
                <a:cubicBezTo>
                  <a:pt x="241349" y="227707"/>
                  <a:pt x="229790" y="239167"/>
                  <a:pt x="216693" y="249585"/>
                </a:cubicBezTo>
                <a:cubicBezTo>
                  <a:pt x="203597" y="260003"/>
                  <a:pt x="190004" y="270074"/>
                  <a:pt x="175915" y="279797"/>
                </a:cubicBezTo>
                <a:cubicBezTo>
                  <a:pt x="166390" y="286544"/>
                  <a:pt x="157212" y="293241"/>
                  <a:pt x="148381" y="299889"/>
                </a:cubicBezTo>
                <a:cubicBezTo>
                  <a:pt x="139551" y="306537"/>
                  <a:pt x="131762" y="313085"/>
                  <a:pt x="125015" y="319534"/>
                </a:cubicBezTo>
                <a:cubicBezTo>
                  <a:pt x="118268" y="325984"/>
                  <a:pt x="112911" y="332284"/>
                  <a:pt x="108942" y="338435"/>
                </a:cubicBezTo>
                <a:cubicBezTo>
                  <a:pt x="104973" y="344587"/>
                  <a:pt x="102989" y="350441"/>
                  <a:pt x="102989" y="355997"/>
                </a:cubicBezTo>
                <a:lnTo>
                  <a:pt x="283964" y="355997"/>
                </a:lnTo>
                <a:lnTo>
                  <a:pt x="283964" y="433983"/>
                </a:lnTo>
                <a:lnTo>
                  <a:pt x="0" y="433983"/>
                </a:lnTo>
                <a:lnTo>
                  <a:pt x="0" y="401836"/>
                </a:lnTo>
                <a:cubicBezTo>
                  <a:pt x="0" y="380008"/>
                  <a:pt x="3671" y="360412"/>
                  <a:pt x="11013" y="343049"/>
                </a:cubicBezTo>
                <a:cubicBezTo>
                  <a:pt x="18355" y="325686"/>
                  <a:pt x="27582" y="310109"/>
                  <a:pt x="38695" y="296317"/>
                </a:cubicBezTo>
                <a:cubicBezTo>
                  <a:pt x="49807" y="282526"/>
                  <a:pt x="61962" y="270322"/>
                  <a:pt x="75158" y="259705"/>
                </a:cubicBezTo>
                <a:cubicBezTo>
                  <a:pt x="88354" y="249089"/>
                  <a:pt x="100905" y="239514"/>
                  <a:pt x="112811" y="230982"/>
                </a:cubicBezTo>
                <a:cubicBezTo>
                  <a:pt x="125313" y="222052"/>
                  <a:pt x="136277" y="213519"/>
                  <a:pt x="145702" y="205383"/>
                </a:cubicBezTo>
                <a:cubicBezTo>
                  <a:pt x="155128" y="197247"/>
                  <a:pt x="163066" y="189161"/>
                  <a:pt x="169515" y="181124"/>
                </a:cubicBezTo>
                <a:cubicBezTo>
                  <a:pt x="175964" y="173087"/>
                  <a:pt x="180776" y="164952"/>
                  <a:pt x="183951" y="156716"/>
                </a:cubicBezTo>
                <a:cubicBezTo>
                  <a:pt x="187126" y="148481"/>
                  <a:pt x="188714" y="139700"/>
                  <a:pt x="188714" y="130374"/>
                </a:cubicBezTo>
                <a:cubicBezTo>
                  <a:pt x="188714" y="112118"/>
                  <a:pt x="183554" y="98326"/>
                  <a:pt x="173236" y="89000"/>
                </a:cubicBezTo>
                <a:cubicBezTo>
                  <a:pt x="162917" y="79673"/>
                  <a:pt x="147141" y="75010"/>
                  <a:pt x="125908" y="75010"/>
                </a:cubicBezTo>
                <a:cubicBezTo>
                  <a:pt x="89197" y="75010"/>
                  <a:pt x="54074" y="89595"/>
                  <a:pt x="20538" y="118765"/>
                </a:cubicBezTo>
                <a:lnTo>
                  <a:pt x="20538" y="36017"/>
                </a:lnTo>
                <a:cubicBezTo>
                  <a:pt x="57646" y="12006"/>
                  <a:pt x="99516" y="0"/>
                  <a:pt x="14614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224097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spc="0" baseline="0"/>
            </a:lvl1pPr>
            <a:lvl2pPr marL="448193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745" spc="0" baseline="0"/>
            </a:lvl2pPr>
            <a:lvl3pPr marL="672290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353" spc="0" baseline="0"/>
            </a:lvl3pPr>
            <a:lvl4pPr marL="896386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157" spc="0" baseline="0"/>
            </a:lvl4pPr>
            <a:lvl5pPr marL="1120483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157" spc="0" baseline="0"/>
            </a:lvl5pPr>
            <a:lvl6pPr marL="2514509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6pPr>
            <a:lvl7pPr marL="2971693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7pPr>
            <a:lvl8pPr marL="3428877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8pPr>
            <a:lvl9pPr marL="3886061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endParaRPr kumimoji="0" lang="en-US" sz="4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Segoe UI Semibold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8629AC-9854-3968-14C1-8EF4FD2B8F51}"/>
              </a:ext>
            </a:extLst>
          </p:cNvPr>
          <p:cNvSpPr txBox="1"/>
          <p:nvPr/>
        </p:nvSpPr>
        <p:spPr>
          <a:xfrm>
            <a:off x="9776747" y="2256826"/>
            <a:ext cx="272058" cy="441425"/>
          </a:xfrm>
          <a:custGeom>
            <a:avLst/>
            <a:gdLst/>
            <a:ahLst/>
            <a:cxnLst/>
            <a:rect l="l" t="t" r="r" b="b"/>
            <a:pathLst>
              <a:path w="272058" h="441425">
                <a:moveTo>
                  <a:pt x="120848" y="0"/>
                </a:moveTo>
                <a:cubicBezTo>
                  <a:pt x="164505" y="0"/>
                  <a:pt x="198487" y="9823"/>
                  <a:pt x="222796" y="29468"/>
                </a:cubicBezTo>
                <a:cubicBezTo>
                  <a:pt x="247104" y="49114"/>
                  <a:pt x="259259" y="74613"/>
                  <a:pt x="259259" y="105966"/>
                </a:cubicBezTo>
                <a:cubicBezTo>
                  <a:pt x="259259" y="161727"/>
                  <a:pt x="230981" y="196652"/>
                  <a:pt x="174427" y="210741"/>
                </a:cubicBezTo>
                <a:lnTo>
                  <a:pt x="174427" y="212229"/>
                </a:lnTo>
                <a:cubicBezTo>
                  <a:pt x="204589" y="216000"/>
                  <a:pt x="228402" y="226963"/>
                  <a:pt x="245864" y="245120"/>
                </a:cubicBezTo>
                <a:cubicBezTo>
                  <a:pt x="263327" y="263277"/>
                  <a:pt x="272058" y="285552"/>
                  <a:pt x="272058" y="311944"/>
                </a:cubicBezTo>
                <a:cubicBezTo>
                  <a:pt x="272058" y="351830"/>
                  <a:pt x="257473" y="383382"/>
                  <a:pt x="228302" y="406599"/>
                </a:cubicBezTo>
                <a:cubicBezTo>
                  <a:pt x="199132" y="429816"/>
                  <a:pt x="158849" y="441425"/>
                  <a:pt x="107454" y="441425"/>
                </a:cubicBezTo>
                <a:cubicBezTo>
                  <a:pt x="63401" y="441425"/>
                  <a:pt x="27583" y="434281"/>
                  <a:pt x="0" y="419993"/>
                </a:cubicBezTo>
                <a:lnTo>
                  <a:pt x="0" y="338138"/>
                </a:lnTo>
                <a:cubicBezTo>
                  <a:pt x="28575" y="358974"/>
                  <a:pt x="61913" y="369392"/>
                  <a:pt x="100013" y="369392"/>
                </a:cubicBezTo>
                <a:cubicBezTo>
                  <a:pt x="124023" y="369392"/>
                  <a:pt x="142726" y="364232"/>
                  <a:pt x="156121" y="353914"/>
                </a:cubicBezTo>
                <a:cubicBezTo>
                  <a:pt x="169515" y="343595"/>
                  <a:pt x="176213" y="329208"/>
                  <a:pt x="176213" y="310753"/>
                </a:cubicBezTo>
                <a:cubicBezTo>
                  <a:pt x="176213" y="291703"/>
                  <a:pt x="167928" y="277019"/>
                  <a:pt x="151358" y="266700"/>
                </a:cubicBezTo>
                <a:cubicBezTo>
                  <a:pt x="134789" y="256382"/>
                  <a:pt x="112018" y="251222"/>
                  <a:pt x="83046" y="251222"/>
                </a:cubicBezTo>
                <a:lnTo>
                  <a:pt x="43458" y="251222"/>
                </a:lnTo>
                <a:lnTo>
                  <a:pt x="43458" y="179189"/>
                </a:lnTo>
                <a:lnTo>
                  <a:pt x="80070" y="179189"/>
                </a:lnTo>
                <a:cubicBezTo>
                  <a:pt x="135632" y="179189"/>
                  <a:pt x="163413" y="160735"/>
                  <a:pt x="163413" y="123825"/>
                </a:cubicBezTo>
                <a:cubicBezTo>
                  <a:pt x="163413" y="89099"/>
                  <a:pt x="142081" y="71735"/>
                  <a:pt x="99417" y="71735"/>
                </a:cubicBezTo>
                <a:cubicBezTo>
                  <a:pt x="70842" y="71735"/>
                  <a:pt x="43061" y="80963"/>
                  <a:pt x="16073" y="99418"/>
                </a:cubicBezTo>
                <a:lnTo>
                  <a:pt x="16073" y="22622"/>
                </a:lnTo>
                <a:cubicBezTo>
                  <a:pt x="46038" y="7541"/>
                  <a:pt x="80963" y="0"/>
                  <a:pt x="12084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224097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spc="0" baseline="0"/>
            </a:lvl1pPr>
            <a:lvl2pPr marL="448193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745" spc="0" baseline="0"/>
            </a:lvl2pPr>
            <a:lvl3pPr marL="672290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353" spc="0" baseline="0"/>
            </a:lvl3pPr>
            <a:lvl4pPr marL="896386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157" spc="0" baseline="0"/>
            </a:lvl4pPr>
            <a:lvl5pPr marL="1120483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157" spc="0" baseline="0"/>
            </a:lvl5pPr>
            <a:lvl6pPr marL="2514509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6pPr>
            <a:lvl7pPr marL="2971693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7pPr>
            <a:lvl8pPr marL="3428877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8pPr>
            <a:lvl9pPr marL="3886061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endParaRPr kumimoji="0" lang="en-US" sz="4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Segoe UI Semibold"/>
            </a:endParaRPr>
          </a:p>
        </p:txBody>
      </p:sp>
      <p:sp>
        <p:nvSpPr>
          <p:cNvPr id="23" name="Text Placeholder 32">
            <a:extLst>
              <a:ext uri="{FF2B5EF4-FFF2-40B4-BE49-F238E27FC236}">
                <a16:creationId xmlns:a16="http://schemas.microsoft.com/office/drawing/2014/main" id="{B83013B5-AFEE-2830-BF3A-1CBC9E13F0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3707" y="4774267"/>
            <a:ext cx="3411032" cy="738664"/>
          </a:xfr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2">
            <a:extLst>
              <a:ext uri="{FF2B5EF4-FFF2-40B4-BE49-F238E27FC236}">
                <a16:creationId xmlns:a16="http://schemas.microsoft.com/office/drawing/2014/main" id="{2000A1F5-4181-7CAB-20EE-C4D55F5CE0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90484" y="4774268"/>
            <a:ext cx="3411032" cy="738664"/>
          </a:xfr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DA741B0F-FD2B-744B-CEF4-9C31997124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07260" y="4774268"/>
            <a:ext cx="3411032" cy="738664"/>
          </a:xfr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186054-E273-265D-231A-25699C315B2A}"/>
              </a:ext>
            </a:extLst>
          </p:cNvPr>
          <p:cNvSpPr txBox="1"/>
          <p:nvPr/>
        </p:nvSpPr>
        <p:spPr>
          <a:xfrm>
            <a:off x="2186950" y="2254444"/>
            <a:ext cx="184547" cy="436364"/>
          </a:xfrm>
          <a:custGeom>
            <a:avLst/>
            <a:gdLst/>
            <a:ahLst/>
            <a:cxnLst/>
            <a:rect l="l" t="t" r="r" b="b"/>
            <a:pathLst>
              <a:path w="184547" h="436364">
                <a:moveTo>
                  <a:pt x="127695" y="0"/>
                </a:moveTo>
                <a:lnTo>
                  <a:pt x="184547" y="0"/>
                </a:lnTo>
                <a:lnTo>
                  <a:pt x="184547" y="436364"/>
                </a:lnTo>
                <a:lnTo>
                  <a:pt x="90785" y="436364"/>
                </a:lnTo>
                <a:lnTo>
                  <a:pt x="90785" y="105966"/>
                </a:lnTo>
                <a:cubicBezTo>
                  <a:pt x="85626" y="110530"/>
                  <a:pt x="79524" y="114846"/>
                  <a:pt x="72479" y="118914"/>
                </a:cubicBezTo>
                <a:cubicBezTo>
                  <a:pt x="65435" y="122982"/>
                  <a:pt x="57944" y="126653"/>
                  <a:pt x="50006" y="129927"/>
                </a:cubicBezTo>
                <a:cubicBezTo>
                  <a:pt x="42069" y="133201"/>
                  <a:pt x="33834" y="135979"/>
                  <a:pt x="25301" y="138261"/>
                </a:cubicBezTo>
                <a:cubicBezTo>
                  <a:pt x="16768" y="140543"/>
                  <a:pt x="8335" y="142181"/>
                  <a:pt x="0" y="143173"/>
                </a:cubicBezTo>
                <a:lnTo>
                  <a:pt x="0" y="63996"/>
                </a:lnTo>
                <a:cubicBezTo>
                  <a:pt x="24408" y="56852"/>
                  <a:pt x="47427" y="47724"/>
                  <a:pt x="69056" y="36612"/>
                </a:cubicBezTo>
                <a:cubicBezTo>
                  <a:pt x="90686" y="25499"/>
                  <a:pt x="110232" y="13295"/>
                  <a:pt x="12769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224097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spc="0" baseline="0"/>
            </a:lvl1pPr>
            <a:lvl2pPr marL="448193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745" spc="0" baseline="0"/>
            </a:lvl2pPr>
            <a:lvl3pPr marL="672290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353" spc="0" baseline="0"/>
            </a:lvl3pPr>
            <a:lvl4pPr marL="896386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157" spc="0" baseline="0"/>
            </a:lvl4pPr>
            <a:lvl5pPr marL="1120483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157" spc="0" baseline="0"/>
            </a:lvl5pPr>
            <a:lvl6pPr marL="2514509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6pPr>
            <a:lvl7pPr marL="2971693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7pPr>
            <a:lvl8pPr marL="3428877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8pPr>
            <a:lvl9pPr marL="3886061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endParaRPr kumimoji="0" lang="en-US" sz="4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Segoe UI Semibold"/>
            </a:endParaRPr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03B5FE42-54A7-67AE-906E-766697693C14}"/>
              </a:ext>
            </a:extLst>
          </p:cNvPr>
          <p:cNvSpPr/>
          <p:nvPr/>
        </p:nvSpPr>
        <p:spPr bwMode="auto">
          <a:xfrm>
            <a:off x="2064406" y="2773140"/>
            <a:ext cx="429634" cy="4572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8A5DD4"/>
              </a:gs>
              <a:gs pos="74000">
                <a:srgbClr val="0078D4">
                  <a:lumMod val="45000"/>
                  <a:lumOff val="55000"/>
                </a:srgbClr>
              </a:gs>
              <a:gs pos="83000">
                <a:srgbClr val="0078D4">
                  <a:lumMod val="45000"/>
                  <a:lumOff val="55000"/>
                </a:srgbClr>
              </a:gs>
              <a:gs pos="100000">
                <a:srgbClr val="0078D4">
                  <a:lumMod val="30000"/>
                  <a:lumOff val="7000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87E4894B-BC8E-8D0C-76C0-066C89623486}"/>
              </a:ext>
            </a:extLst>
          </p:cNvPr>
          <p:cNvSpPr/>
          <p:nvPr/>
        </p:nvSpPr>
        <p:spPr bwMode="auto">
          <a:xfrm>
            <a:off x="5881183" y="2773140"/>
            <a:ext cx="429634" cy="4572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8A5DD4"/>
              </a:gs>
              <a:gs pos="74000">
                <a:srgbClr val="0078D4">
                  <a:lumMod val="45000"/>
                  <a:lumOff val="55000"/>
                </a:srgbClr>
              </a:gs>
              <a:gs pos="83000">
                <a:srgbClr val="0078D4">
                  <a:lumMod val="45000"/>
                  <a:lumOff val="55000"/>
                </a:srgbClr>
              </a:gs>
              <a:gs pos="100000">
                <a:srgbClr val="0078D4">
                  <a:lumMod val="30000"/>
                  <a:lumOff val="7000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0" name="Rectangle: Top Corners Rounded 29">
            <a:extLst>
              <a:ext uri="{FF2B5EF4-FFF2-40B4-BE49-F238E27FC236}">
                <a16:creationId xmlns:a16="http://schemas.microsoft.com/office/drawing/2014/main" id="{4A55C978-CF44-DCA2-2A35-B7697EE2DE5E}"/>
              </a:ext>
            </a:extLst>
          </p:cNvPr>
          <p:cNvSpPr/>
          <p:nvPr/>
        </p:nvSpPr>
        <p:spPr bwMode="auto">
          <a:xfrm>
            <a:off x="9697959" y="2773140"/>
            <a:ext cx="429634" cy="4572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8A5DD4"/>
              </a:gs>
              <a:gs pos="74000">
                <a:srgbClr val="0078D4">
                  <a:lumMod val="45000"/>
                  <a:lumOff val="55000"/>
                </a:srgbClr>
              </a:gs>
              <a:gs pos="83000">
                <a:srgbClr val="0078D4">
                  <a:lumMod val="45000"/>
                  <a:lumOff val="55000"/>
                </a:srgbClr>
              </a:gs>
              <a:gs pos="100000">
                <a:srgbClr val="0078D4">
                  <a:lumMod val="30000"/>
                  <a:lumOff val="7000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05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A60A896E-F7D9-A7EF-4C17-C54DA7046007}"/>
              </a:ext>
            </a:extLst>
          </p:cNvPr>
          <p:cNvSpPr/>
          <p:nvPr/>
        </p:nvSpPr>
        <p:spPr bwMode="auto">
          <a:xfrm>
            <a:off x="0" y="2818860"/>
            <a:ext cx="12192000" cy="4039139"/>
          </a:xfrm>
          <a:prstGeom prst="rect">
            <a:avLst/>
          </a:prstGeom>
          <a:gradFill flip="none" rotWithShape="1">
            <a:gsLst>
              <a:gs pos="100000">
                <a:srgbClr val="8963D6">
                  <a:alpha val="24000"/>
                </a:srgbClr>
              </a:gs>
              <a:gs pos="55100">
                <a:srgbClr val="8963D6">
                  <a:alpha val="15000"/>
                </a:srgbClr>
              </a:gs>
              <a:gs pos="0">
                <a:srgbClr val="8963D6">
                  <a:alpha val="0"/>
                </a:srgbClr>
              </a:gs>
            </a:gsLst>
            <a:lin ang="16200000" scaled="1"/>
            <a:tileRect/>
          </a:gradFill>
          <a:ln w="9525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200">
              <a:solidFill>
                <a:schemeClr val="lt1"/>
              </a:solidFill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6C0D2302-36C6-FF16-9933-A9F529FB87FE}"/>
              </a:ext>
            </a:extLst>
          </p:cNvPr>
          <p:cNvSpPr/>
          <p:nvPr/>
        </p:nvSpPr>
        <p:spPr bwMode="auto">
          <a:xfrm>
            <a:off x="457200" y="3060700"/>
            <a:ext cx="2722610" cy="2969664"/>
          </a:xfrm>
          <a:prstGeom prst="roundRect">
            <a:avLst>
              <a:gd name="adj" fmla="val 4367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/>
            <a:tailEnd/>
          </a:ln>
          <a:effectLst>
            <a:outerShdw blurRad="330200" dist="342900" dir="2700000" algn="tl" rotWithShape="0">
              <a:srgbClr val="FFFFFF">
                <a:lumMod val="65000"/>
                <a:alpha val="15000"/>
              </a:srgbClr>
            </a:outerShdw>
          </a:effectLst>
        </p:spPr>
        <p:txBody>
          <a:bodyPr rtlCol="0" anchor="ctr"/>
          <a:lstStyle/>
          <a:p>
            <a:pPr marR="0" lvl="0" indent="0"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613FEEA-942B-6613-301B-4585E2929BED}"/>
              </a:ext>
            </a:extLst>
          </p:cNvPr>
          <p:cNvSpPr/>
          <p:nvPr/>
        </p:nvSpPr>
        <p:spPr bwMode="auto">
          <a:xfrm>
            <a:off x="3308863" y="3060700"/>
            <a:ext cx="2722610" cy="2969664"/>
          </a:xfrm>
          <a:prstGeom prst="roundRect">
            <a:avLst>
              <a:gd name="adj" fmla="val 4367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/>
            <a:tailEnd/>
          </a:ln>
          <a:effectLst>
            <a:outerShdw blurRad="330200" dist="342900" dir="2700000" algn="tl" rotWithShape="0">
              <a:srgbClr val="FFFFFF">
                <a:lumMod val="65000"/>
                <a:alpha val="15000"/>
              </a:srgbClr>
            </a:outerShdw>
          </a:effectLst>
        </p:spPr>
        <p:txBody>
          <a:bodyPr rtlCol="0" anchor="ctr"/>
          <a:lstStyle/>
          <a:p>
            <a:pPr marR="0" lvl="0" indent="0"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A6DAFCD9-A6FB-B4CD-B7DA-194DCD00EB87}"/>
              </a:ext>
            </a:extLst>
          </p:cNvPr>
          <p:cNvSpPr/>
          <p:nvPr/>
        </p:nvSpPr>
        <p:spPr bwMode="auto">
          <a:xfrm>
            <a:off x="6160526" y="3060700"/>
            <a:ext cx="2722610" cy="2969664"/>
          </a:xfrm>
          <a:prstGeom prst="roundRect">
            <a:avLst>
              <a:gd name="adj" fmla="val 4367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/>
            <a:tailEnd/>
          </a:ln>
          <a:effectLst>
            <a:outerShdw blurRad="330200" dist="342900" dir="2700000" algn="tl" rotWithShape="0">
              <a:srgbClr val="FFFFFF">
                <a:lumMod val="65000"/>
                <a:alpha val="15000"/>
              </a:srgbClr>
            </a:outerShdw>
          </a:effectLst>
        </p:spPr>
        <p:txBody>
          <a:bodyPr rtlCol="0" anchor="ctr"/>
          <a:lstStyle/>
          <a:p>
            <a:pPr marR="0" lvl="0" indent="0"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5B8E154-9E7C-C88B-3B4D-40B44FC392AF}"/>
              </a:ext>
            </a:extLst>
          </p:cNvPr>
          <p:cNvSpPr/>
          <p:nvPr/>
        </p:nvSpPr>
        <p:spPr bwMode="auto">
          <a:xfrm>
            <a:off x="9012190" y="3060700"/>
            <a:ext cx="2722610" cy="2969664"/>
          </a:xfrm>
          <a:prstGeom prst="roundRect">
            <a:avLst>
              <a:gd name="adj" fmla="val 4367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/>
            <a:tailEnd/>
          </a:ln>
          <a:effectLst>
            <a:outerShdw blurRad="330200" dist="342900" dir="2700000" algn="tl" rotWithShape="0">
              <a:srgbClr val="FFFFFF">
                <a:lumMod val="65000"/>
                <a:alpha val="15000"/>
              </a:srgbClr>
            </a:outerShdw>
          </a:effectLst>
        </p:spPr>
        <p:txBody>
          <a:bodyPr rtlCol="0" anchor="ctr"/>
          <a:lstStyle/>
          <a:p>
            <a:pPr marR="0" lvl="0" indent="0"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AE7C9C9-2804-3E3C-5602-7979F2EA861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37553" y="3502272"/>
            <a:ext cx="961902" cy="96190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657F9F2-8DE6-302A-3D2B-2C79DA60BEC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40880" y="3502272"/>
            <a:ext cx="961902" cy="96190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C3B37C7C-5290-D760-B4CF-3809E469105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892544" y="3502272"/>
            <a:ext cx="961902" cy="96190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C7B9B70-37FB-28CC-D3CD-302F3F983199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189218" y="3502272"/>
            <a:ext cx="961902" cy="961902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ACE74E9C-C100-2C82-13B0-83BC8CDCFD4A}"/>
              </a:ext>
            </a:extLst>
          </p:cNvPr>
          <p:cNvSpPr txBox="1"/>
          <p:nvPr/>
        </p:nvSpPr>
        <p:spPr>
          <a:xfrm>
            <a:off x="4527889" y="2256826"/>
            <a:ext cx="284559" cy="433983"/>
          </a:xfrm>
          <a:custGeom>
            <a:avLst/>
            <a:gdLst/>
            <a:ahLst/>
            <a:cxnLst/>
            <a:rect l="l" t="t" r="r" b="b"/>
            <a:pathLst>
              <a:path w="284559" h="433983">
                <a:moveTo>
                  <a:pt x="146149" y="0"/>
                </a:moveTo>
                <a:cubicBezTo>
                  <a:pt x="167779" y="0"/>
                  <a:pt x="187176" y="2828"/>
                  <a:pt x="204341" y="8484"/>
                </a:cubicBezTo>
                <a:cubicBezTo>
                  <a:pt x="221506" y="14139"/>
                  <a:pt x="236041" y="22225"/>
                  <a:pt x="247947" y="32743"/>
                </a:cubicBezTo>
                <a:cubicBezTo>
                  <a:pt x="259854" y="43260"/>
                  <a:pt x="268932" y="56009"/>
                  <a:pt x="275183" y="70991"/>
                </a:cubicBezTo>
                <a:cubicBezTo>
                  <a:pt x="281434" y="85973"/>
                  <a:pt x="284559" y="102692"/>
                  <a:pt x="284559" y="121146"/>
                </a:cubicBezTo>
                <a:cubicBezTo>
                  <a:pt x="284559" y="140792"/>
                  <a:pt x="281533" y="158254"/>
                  <a:pt x="275481" y="173534"/>
                </a:cubicBezTo>
                <a:cubicBezTo>
                  <a:pt x="269428" y="188814"/>
                  <a:pt x="261392" y="202704"/>
                  <a:pt x="251370" y="215206"/>
                </a:cubicBezTo>
                <a:cubicBezTo>
                  <a:pt x="241349" y="227707"/>
                  <a:pt x="229790" y="239167"/>
                  <a:pt x="216693" y="249585"/>
                </a:cubicBezTo>
                <a:cubicBezTo>
                  <a:pt x="203597" y="260003"/>
                  <a:pt x="190004" y="270074"/>
                  <a:pt x="175915" y="279797"/>
                </a:cubicBezTo>
                <a:cubicBezTo>
                  <a:pt x="166390" y="286544"/>
                  <a:pt x="157212" y="293241"/>
                  <a:pt x="148381" y="299889"/>
                </a:cubicBezTo>
                <a:cubicBezTo>
                  <a:pt x="139551" y="306537"/>
                  <a:pt x="131762" y="313085"/>
                  <a:pt x="125015" y="319534"/>
                </a:cubicBezTo>
                <a:cubicBezTo>
                  <a:pt x="118268" y="325984"/>
                  <a:pt x="112911" y="332284"/>
                  <a:pt x="108942" y="338435"/>
                </a:cubicBezTo>
                <a:cubicBezTo>
                  <a:pt x="104973" y="344587"/>
                  <a:pt x="102989" y="350441"/>
                  <a:pt x="102989" y="355997"/>
                </a:cubicBezTo>
                <a:lnTo>
                  <a:pt x="283964" y="355997"/>
                </a:lnTo>
                <a:lnTo>
                  <a:pt x="283964" y="433983"/>
                </a:lnTo>
                <a:lnTo>
                  <a:pt x="0" y="433983"/>
                </a:lnTo>
                <a:lnTo>
                  <a:pt x="0" y="401836"/>
                </a:lnTo>
                <a:cubicBezTo>
                  <a:pt x="0" y="380008"/>
                  <a:pt x="3671" y="360412"/>
                  <a:pt x="11013" y="343049"/>
                </a:cubicBezTo>
                <a:cubicBezTo>
                  <a:pt x="18355" y="325686"/>
                  <a:pt x="27582" y="310109"/>
                  <a:pt x="38695" y="296317"/>
                </a:cubicBezTo>
                <a:cubicBezTo>
                  <a:pt x="49807" y="282526"/>
                  <a:pt x="61962" y="270322"/>
                  <a:pt x="75158" y="259705"/>
                </a:cubicBezTo>
                <a:cubicBezTo>
                  <a:pt x="88354" y="249089"/>
                  <a:pt x="100905" y="239514"/>
                  <a:pt x="112811" y="230982"/>
                </a:cubicBezTo>
                <a:cubicBezTo>
                  <a:pt x="125313" y="222052"/>
                  <a:pt x="136277" y="213519"/>
                  <a:pt x="145702" y="205383"/>
                </a:cubicBezTo>
                <a:cubicBezTo>
                  <a:pt x="155128" y="197247"/>
                  <a:pt x="163066" y="189161"/>
                  <a:pt x="169515" y="181124"/>
                </a:cubicBezTo>
                <a:cubicBezTo>
                  <a:pt x="175964" y="173087"/>
                  <a:pt x="180776" y="164952"/>
                  <a:pt x="183951" y="156716"/>
                </a:cubicBezTo>
                <a:cubicBezTo>
                  <a:pt x="187126" y="148481"/>
                  <a:pt x="188714" y="139700"/>
                  <a:pt x="188714" y="130374"/>
                </a:cubicBezTo>
                <a:cubicBezTo>
                  <a:pt x="188714" y="112118"/>
                  <a:pt x="183554" y="98326"/>
                  <a:pt x="173236" y="89000"/>
                </a:cubicBezTo>
                <a:cubicBezTo>
                  <a:pt x="162917" y="79673"/>
                  <a:pt x="147141" y="75010"/>
                  <a:pt x="125908" y="75010"/>
                </a:cubicBezTo>
                <a:cubicBezTo>
                  <a:pt x="89197" y="75010"/>
                  <a:pt x="54074" y="89595"/>
                  <a:pt x="20538" y="118765"/>
                </a:cubicBezTo>
                <a:lnTo>
                  <a:pt x="20538" y="36017"/>
                </a:lnTo>
                <a:cubicBezTo>
                  <a:pt x="57646" y="12006"/>
                  <a:pt x="99516" y="0"/>
                  <a:pt x="14614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224097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spc="0" baseline="0"/>
            </a:lvl1pPr>
            <a:lvl2pPr marL="448193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745" spc="0" baseline="0"/>
            </a:lvl2pPr>
            <a:lvl3pPr marL="672290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353" spc="0" baseline="0"/>
            </a:lvl3pPr>
            <a:lvl4pPr marL="896386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157" spc="0" baseline="0"/>
            </a:lvl4pPr>
            <a:lvl5pPr marL="1120483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157" spc="0" baseline="0"/>
            </a:lvl5pPr>
            <a:lvl6pPr marL="2514509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6pPr>
            <a:lvl7pPr marL="2971693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7pPr>
            <a:lvl8pPr marL="3428877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8pPr>
            <a:lvl9pPr marL="3886061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endParaRPr kumimoji="0" lang="en-US" sz="4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Segoe UI Semibold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66F44D7-6CFD-59F8-4224-9BC60CE6D512}"/>
              </a:ext>
            </a:extLst>
          </p:cNvPr>
          <p:cNvSpPr txBox="1"/>
          <p:nvPr/>
        </p:nvSpPr>
        <p:spPr>
          <a:xfrm>
            <a:off x="7385802" y="2256826"/>
            <a:ext cx="272058" cy="441425"/>
          </a:xfrm>
          <a:custGeom>
            <a:avLst/>
            <a:gdLst/>
            <a:ahLst/>
            <a:cxnLst/>
            <a:rect l="l" t="t" r="r" b="b"/>
            <a:pathLst>
              <a:path w="272058" h="441425">
                <a:moveTo>
                  <a:pt x="120848" y="0"/>
                </a:moveTo>
                <a:cubicBezTo>
                  <a:pt x="164505" y="0"/>
                  <a:pt x="198487" y="9823"/>
                  <a:pt x="222796" y="29468"/>
                </a:cubicBezTo>
                <a:cubicBezTo>
                  <a:pt x="247104" y="49114"/>
                  <a:pt x="259259" y="74613"/>
                  <a:pt x="259259" y="105966"/>
                </a:cubicBezTo>
                <a:cubicBezTo>
                  <a:pt x="259259" y="161727"/>
                  <a:pt x="230981" y="196652"/>
                  <a:pt x="174427" y="210741"/>
                </a:cubicBezTo>
                <a:lnTo>
                  <a:pt x="174427" y="212229"/>
                </a:lnTo>
                <a:cubicBezTo>
                  <a:pt x="204589" y="216000"/>
                  <a:pt x="228402" y="226963"/>
                  <a:pt x="245864" y="245120"/>
                </a:cubicBezTo>
                <a:cubicBezTo>
                  <a:pt x="263327" y="263277"/>
                  <a:pt x="272058" y="285552"/>
                  <a:pt x="272058" y="311944"/>
                </a:cubicBezTo>
                <a:cubicBezTo>
                  <a:pt x="272058" y="351830"/>
                  <a:pt x="257473" y="383382"/>
                  <a:pt x="228302" y="406599"/>
                </a:cubicBezTo>
                <a:cubicBezTo>
                  <a:pt x="199132" y="429816"/>
                  <a:pt x="158849" y="441425"/>
                  <a:pt x="107454" y="441425"/>
                </a:cubicBezTo>
                <a:cubicBezTo>
                  <a:pt x="63401" y="441425"/>
                  <a:pt x="27583" y="434281"/>
                  <a:pt x="0" y="419993"/>
                </a:cubicBezTo>
                <a:lnTo>
                  <a:pt x="0" y="338138"/>
                </a:lnTo>
                <a:cubicBezTo>
                  <a:pt x="28575" y="358974"/>
                  <a:pt x="61913" y="369392"/>
                  <a:pt x="100013" y="369392"/>
                </a:cubicBezTo>
                <a:cubicBezTo>
                  <a:pt x="124023" y="369392"/>
                  <a:pt x="142726" y="364232"/>
                  <a:pt x="156121" y="353914"/>
                </a:cubicBezTo>
                <a:cubicBezTo>
                  <a:pt x="169515" y="343595"/>
                  <a:pt x="176213" y="329208"/>
                  <a:pt x="176213" y="310753"/>
                </a:cubicBezTo>
                <a:cubicBezTo>
                  <a:pt x="176213" y="291703"/>
                  <a:pt x="167928" y="277019"/>
                  <a:pt x="151358" y="266700"/>
                </a:cubicBezTo>
                <a:cubicBezTo>
                  <a:pt x="134789" y="256382"/>
                  <a:pt x="112018" y="251222"/>
                  <a:pt x="83046" y="251222"/>
                </a:cubicBezTo>
                <a:lnTo>
                  <a:pt x="43458" y="251222"/>
                </a:lnTo>
                <a:lnTo>
                  <a:pt x="43458" y="179189"/>
                </a:lnTo>
                <a:lnTo>
                  <a:pt x="80070" y="179189"/>
                </a:lnTo>
                <a:cubicBezTo>
                  <a:pt x="135632" y="179189"/>
                  <a:pt x="163413" y="160735"/>
                  <a:pt x="163413" y="123825"/>
                </a:cubicBezTo>
                <a:cubicBezTo>
                  <a:pt x="163413" y="89099"/>
                  <a:pt x="142081" y="71735"/>
                  <a:pt x="99417" y="71735"/>
                </a:cubicBezTo>
                <a:cubicBezTo>
                  <a:pt x="70842" y="71735"/>
                  <a:pt x="43061" y="80963"/>
                  <a:pt x="16073" y="99418"/>
                </a:cubicBezTo>
                <a:lnTo>
                  <a:pt x="16073" y="22622"/>
                </a:lnTo>
                <a:cubicBezTo>
                  <a:pt x="46038" y="7541"/>
                  <a:pt x="80963" y="0"/>
                  <a:pt x="12084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224097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spc="0" baseline="0"/>
            </a:lvl1pPr>
            <a:lvl2pPr marL="448193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745" spc="0" baseline="0"/>
            </a:lvl2pPr>
            <a:lvl3pPr marL="672290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353" spc="0" baseline="0"/>
            </a:lvl3pPr>
            <a:lvl4pPr marL="896386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157" spc="0" baseline="0"/>
            </a:lvl4pPr>
            <a:lvl5pPr marL="1120483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157" spc="0" baseline="0"/>
            </a:lvl5pPr>
            <a:lvl6pPr marL="2514509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6pPr>
            <a:lvl7pPr marL="2971693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7pPr>
            <a:lvl8pPr marL="3428877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8pPr>
            <a:lvl9pPr marL="3886061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endParaRPr kumimoji="0" lang="en-US" sz="4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Segoe UI Semibold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F72E028-58A6-8D34-9E63-A0A1C49002FC}"/>
              </a:ext>
            </a:extLst>
          </p:cNvPr>
          <p:cNvSpPr txBox="1"/>
          <p:nvPr/>
        </p:nvSpPr>
        <p:spPr>
          <a:xfrm>
            <a:off x="10212017" y="2263970"/>
            <a:ext cx="322957" cy="426839"/>
          </a:xfrm>
          <a:custGeom>
            <a:avLst/>
            <a:gdLst/>
            <a:ahLst/>
            <a:cxnLst/>
            <a:rect l="l" t="t" r="r" b="b"/>
            <a:pathLst>
              <a:path w="322957" h="426839">
                <a:moveTo>
                  <a:pt x="184546" y="0"/>
                </a:moveTo>
                <a:lnTo>
                  <a:pt x="271760" y="0"/>
                </a:lnTo>
                <a:lnTo>
                  <a:pt x="271760" y="269081"/>
                </a:lnTo>
                <a:lnTo>
                  <a:pt x="322957" y="269081"/>
                </a:lnTo>
                <a:lnTo>
                  <a:pt x="322957" y="339328"/>
                </a:lnTo>
                <a:lnTo>
                  <a:pt x="271760" y="339328"/>
                </a:lnTo>
                <a:lnTo>
                  <a:pt x="271760" y="426839"/>
                </a:lnTo>
                <a:lnTo>
                  <a:pt x="186035" y="426839"/>
                </a:lnTo>
                <a:lnTo>
                  <a:pt x="186035" y="339328"/>
                </a:lnTo>
                <a:lnTo>
                  <a:pt x="0" y="339328"/>
                </a:lnTo>
                <a:lnTo>
                  <a:pt x="0" y="265807"/>
                </a:lnTo>
                <a:cubicBezTo>
                  <a:pt x="16470" y="247352"/>
                  <a:pt x="33536" y="227161"/>
                  <a:pt x="51196" y="205234"/>
                </a:cubicBezTo>
                <a:cubicBezTo>
                  <a:pt x="68857" y="183307"/>
                  <a:pt x="85923" y="160734"/>
                  <a:pt x="102393" y="137517"/>
                </a:cubicBezTo>
                <a:cubicBezTo>
                  <a:pt x="118864" y="114300"/>
                  <a:pt x="134193" y="90934"/>
                  <a:pt x="148381" y="67419"/>
                </a:cubicBezTo>
                <a:cubicBezTo>
                  <a:pt x="162570" y="43904"/>
                  <a:pt x="174625" y="21431"/>
                  <a:pt x="184546" y="0"/>
                </a:cubicBezTo>
                <a:close/>
                <a:moveTo>
                  <a:pt x="186035" y="119956"/>
                </a:moveTo>
                <a:cubicBezTo>
                  <a:pt x="179089" y="132854"/>
                  <a:pt x="171549" y="145901"/>
                  <a:pt x="163413" y="159097"/>
                </a:cubicBezTo>
                <a:cubicBezTo>
                  <a:pt x="155277" y="172293"/>
                  <a:pt x="146744" y="185291"/>
                  <a:pt x="137814" y="198090"/>
                </a:cubicBezTo>
                <a:cubicBezTo>
                  <a:pt x="128885" y="210890"/>
                  <a:pt x="119856" y="223292"/>
                  <a:pt x="110728" y="235297"/>
                </a:cubicBezTo>
                <a:cubicBezTo>
                  <a:pt x="101600" y="247303"/>
                  <a:pt x="92769" y="258564"/>
                  <a:pt x="84236" y="269081"/>
                </a:cubicBezTo>
                <a:lnTo>
                  <a:pt x="186035" y="269081"/>
                </a:lnTo>
                <a:lnTo>
                  <a:pt x="186035" y="1199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224097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spc="0" baseline="0"/>
            </a:lvl1pPr>
            <a:lvl2pPr marL="448193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745" spc="0" baseline="0"/>
            </a:lvl2pPr>
            <a:lvl3pPr marL="672290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353" spc="0" baseline="0"/>
            </a:lvl3pPr>
            <a:lvl4pPr marL="896386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157" spc="0" baseline="0"/>
            </a:lvl4pPr>
            <a:lvl5pPr marL="1120483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157" spc="0" baseline="0"/>
            </a:lvl5pPr>
            <a:lvl6pPr marL="2514509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6pPr>
            <a:lvl7pPr marL="2971693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7pPr>
            <a:lvl8pPr marL="3428877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8pPr>
            <a:lvl9pPr marL="3886061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endParaRPr kumimoji="0" lang="en-US" sz="4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Segoe UI Semibold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ACB2383-EDD3-3C18-FFF0-B8FD66DE056B}"/>
              </a:ext>
            </a:extLst>
          </p:cNvPr>
          <p:cNvSpPr txBox="1"/>
          <p:nvPr/>
        </p:nvSpPr>
        <p:spPr>
          <a:xfrm>
            <a:off x="1726232" y="2254444"/>
            <a:ext cx="184547" cy="436364"/>
          </a:xfrm>
          <a:custGeom>
            <a:avLst/>
            <a:gdLst/>
            <a:ahLst/>
            <a:cxnLst/>
            <a:rect l="l" t="t" r="r" b="b"/>
            <a:pathLst>
              <a:path w="184547" h="436364">
                <a:moveTo>
                  <a:pt x="127695" y="0"/>
                </a:moveTo>
                <a:lnTo>
                  <a:pt x="184547" y="0"/>
                </a:lnTo>
                <a:lnTo>
                  <a:pt x="184547" y="436364"/>
                </a:lnTo>
                <a:lnTo>
                  <a:pt x="90785" y="436364"/>
                </a:lnTo>
                <a:lnTo>
                  <a:pt x="90785" y="105966"/>
                </a:lnTo>
                <a:cubicBezTo>
                  <a:pt x="85626" y="110530"/>
                  <a:pt x="79524" y="114846"/>
                  <a:pt x="72479" y="118914"/>
                </a:cubicBezTo>
                <a:cubicBezTo>
                  <a:pt x="65435" y="122982"/>
                  <a:pt x="57944" y="126653"/>
                  <a:pt x="50006" y="129927"/>
                </a:cubicBezTo>
                <a:cubicBezTo>
                  <a:pt x="42069" y="133201"/>
                  <a:pt x="33834" y="135979"/>
                  <a:pt x="25301" y="138261"/>
                </a:cubicBezTo>
                <a:cubicBezTo>
                  <a:pt x="16768" y="140543"/>
                  <a:pt x="8335" y="142181"/>
                  <a:pt x="0" y="143173"/>
                </a:cubicBezTo>
                <a:lnTo>
                  <a:pt x="0" y="63996"/>
                </a:lnTo>
                <a:cubicBezTo>
                  <a:pt x="24408" y="56852"/>
                  <a:pt x="47427" y="47724"/>
                  <a:pt x="69056" y="36612"/>
                </a:cubicBezTo>
                <a:cubicBezTo>
                  <a:pt x="90686" y="25499"/>
                  <a:pt x="110232" y="13295"/>
                  <a:pt x="12769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224097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spc="0" baseline="0"/>
            </a:lvl1pPr>
            <a:lvl2pPr marL="448193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745" spc="0" baseline="0"/>
            </a:lvl2pPr>
            <a:lvl3pPr marL="672290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353" spc="0" baseline="0"/>
            </a:lvl3pPr>
            <a:lvl4pPr marL="896386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157" spc="0" baseline="0"/>
            </a:lvl4pPr>
            <a:lvl5pPr marL="1120483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157" spc="0" baseline="0"/>
            </a:lvl5pPr>
            <a:lvl6pPr marL="2514509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6pPr>
            <a:lvl7pPr marL="2971693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7pPr>
            <a:lvl8pPr marL="3428877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8pPr>
            <a:lvl9pPr marL="3886061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endParaRPr kumimoji="0" lang="en-US" sz="4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Segoe UI Semibold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BD8FCAB-AA46-B515-6907-9CACBD113497}"/>
              </a:ext>
            </a:extLst>
          </p:cNvPr>
          <p:cNvGrpSpPr/>
          <p:nvPr/>
        </p:nvGrpSpPr>
        <p:grpSpPr>
          <a:xfrm>
            <a:off x="1603688" y="2773140"/>
            <a:ext cx="8984624" cy="45720"/>
            <a:chOff x="1603688" y="2818861"/>
            <a:chExt cx="8984624" cy="45720"/>
          </a:xfrm>
        </p:grpSpPr>
        <p:sp>
          <p:nvSpPr>
            <p:cNvPr id="60" name="Rectangle: Top Corners Rounded 59">
              <a:extLst>
                <a:ext uri="{FF2B5EF4-FFF2-40B4-BE49-F238E27FC236}">
                  <a16:creationId xmlns:a16="http://schemas.microsoft.com/office/drawing/2014/main" id="{6850D4F2-DB72-83A6-7645-B38FE19B3F0B}"/>
                </a:ext>
              </a:extLst>
            </p:cNvPr>
            <p:cNvSpPr/>
            <p:nvPr userDrawn="1"/>
          </p:nvSpPr>
          <p:spPr bwMode="auto">
            <a:xfrm>
              <a:off x="1603688" y="2818861"/>
              <a:ext cx="429634" cy="4572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rgbClr val="8A5DD4"/>
                </a:gs>
                <a:gs pos="74000">
                  <a:srgbClr val="0078D4">
                    <a:lumMod val="45000"/>
                    <a:lumOff val="55000"/>
                  </a:srgbClr>
                </a:gs>
                <a:gs pos="83000">
                  <a:srgbClr val="0078D4">
                    <a:lumMod val="45000"/>
                    <a:lumOff val="55000"/>
                  </a:srgbClr>
                </a:gs>
                <a:gs pos="100000">
                  <a:srgbClr val="0078D4">
                    <a:lumMod val="30000"/>
                    <a:lumOff val="70000"/>
                  </a:srgbClr>
                </a:gs>
              </a:gsLst>
              <a:lin ang="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  <p:sp>
          <p:nvSpPr>
            <p:cNvPr id="61" name="Rectangle: Top Corners Rounded 60">
              <a:extLst>
                <a:ext uri="{FF2B5EF4-FFF2-40B4-BE49-F238E27FC236}">
                  <a16:creationId xmlns:a16="http://schemas.microsoft.com/office/drawing/2014/main" id="{C97C0425-2E57-3882-ED9A-2E3C750C84B0}"/>
                </a:ext>
              </a:extLst>
            </p:cNvPr>
            <p:cNvSpPr/>
            <p:nvPr userDrawn="1"/>
          </p:nvSpPr>
          <p:spPr bwMode="auto">
            <a:xfrm>
              <a:off x="4455351" y="2818861"/>
              <a:ext cx="429634" cy="4572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rgbClr val="8A5DD4"/>
                </a:gs>
                <a:gs pos="74000">
                  <a:srgbClr val="0078D4">
                    <a:lumMod val="45000"/>
                    <a:lumOff val="55000"/>
                  </a:srgbClr>
                </a:gs>
                <a:gs pos="83000">
                  <a:srgbClr val="0078D4">
                    <a:lumMod val="45000"/>
                    <a:lumOff val="55000"/>
                  </a:srgbClr>
                </a:gs>
                <a:gs pos="100000">
                  <a:srgbClr val="0078D4">
                    <a:lumMod val="30000"/>
                    <a:lumOff val="70000"/>
                  </a:srgbClr>
                </a:gs>
              </a:gsLst>
              <a:lin ang="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  <p:sp>
          <p:nvSpPr>
            <p:cNvPr id="62" name="Rectangle: Top Corners Rounded 61">
              <a:extLst>
                <a:ext uri="{FF2B5EF4-FFF2-40B4-BE49-F238E27FC236}">
                  <a16:creationId xmlns:a16="http://schemas.microsoft.com/office/drawing/2014/main" id="{6AEC91EA-755F-F2B6-8ED4-96B54B7781BE}"/>
                </a:ext>
              </a:extLst>
            </p:cNvPr>
            <p:cNvSpPr/>
            <p:nvPr userDrawn="1"/>
          </p:nvSpPr>
          <p:spPr bwMode="auto">
            <a:xfrm>
              <a:off x="7307014" y="2818861"/>
              <a:ext cx="429634" cy="4572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rgbClr val="8A5DD4"/>
                </a:gs>
                <a:gs pos="74000">
                  <a:srgbClr val="0078D4">
                    <a:lumMod val="45000"/>
                    <a:lumOff val="55000"/>
                  </a:srgbClr>
                </a:gs>
                <a:gs pos="83000">
                  <a:srgbClr val="0078D4">
                    <a:lumMod val="45000"/>
                    <a:lumOff val="55000"/>
                  </a:srgbClr>
                </a:gs>
                <a:gs pos="100000">
                  <a:srgbClr val="0078D4">
                    <a:lumMod val="30000"/>
                    <a:lumOff val="70000"/>
                  </a:srgbClr>
                </a:gs>
              </a:gsLst>
              <a:lin ang="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  <p:sp>
          <p:nvSpPr>
            <p:cNvPr id="63" name="Rectangle: Top Corners Rounded 62">
              <a:extLst>
                <a:ext uri="{FF2B5EF4-FFF2-40B4-BE49-F238E27FC236}">
                  <a16:creationId xmlns:a16="http://schemas.microsoft.com/office/drawing/2014/main" id="{89EE6D21-01AC-BE5E-6C41-C48F4A3D27D6}"/>
                </a:ext>
              </a:extLst>
            </p:cNvPr>
            <p:cNvSpPr/>
            <p:nvPr userDrawn="1"/>
          </p:nvSpPr>
          <p:spPr bwMode="auto">
            <a:xfrm>
              <a:off x="10158678" y="2818861"/>
              <a:ext cx="429634" cy="4572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1">
              <a:gsLst>
                <a:gs pos="0">
                  <a:srgbClr val="8A5DD4"/>
                </a:gs>
                <a:gs pos="74000">
                  <a:srgbClr val="0078D4">
                    <a:lumMod val="45000"/>
                    <a:lumOff val="55000"/>
                  </a:srgbClr>
                </a:gs>
                <a:gs pos="83000">
                  <a:srgbClr val="0078D4">
                    <a:lumMod val="45000"/>
                    <a:lumOff val="55000"/>
                  </a:srgbClr>
                </a:gs>
                <a:gs pos="100000">
                  <a:srgbClr val="0078D4">
                    <a:lumMod val="30000"/>
                    <a:lumOff val="70000"/>
                  </a:srgbClr>
                </a:gs>
              </a:gsLst>
              <a:lin ang="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kern="0" cap="none" spc="0" normalizeH="0" baseline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9" name="Text Placeholder 32">
            <a:extLst>
              <a:ext uri="{FF2B5EF4-FFF2-40B4-BE49-F238E27FC236}">
                <a16:creationId xmlns:a16="http://schemas.microsoft.com/office/drawing/2014/main" id="{50AA8B2A-54AA-1B30-BDAC-E01CA41B21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1162734"/>
            <a:ext cx="11277600" cy="738664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lang="en-US" sz="2400" kern="1200" dirty="0" smtClean="0">
                <a:solidFill>
                  <a:schemeClr val="accent5"/>
                </a:solidFill>
                <a:latin typeface="+mj-lt"/>
                <a:ea typeface="+mn-ea"/>
                <a:cs typeface="Segoe UI Semilight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2">
            <a:extLst>
              <a:ext uri="{FF2B5EF4-FFF2-40B4-BE49-F238E27FC236}">
                <a16:creationId xmlns:a16="http://schemas.microsoft.com/office/drawing/2014/main" id="{50B83DE7-BD8C-CDDB-3B84-46A3FD421D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3707" y="4774267"/>
            <a:ext cx="2489596" cy="738664"/>
          </a:xfr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32">
            <a:extLst>
              <a:ext uri="{FF2B5EF4-FFF2-40B4-BE49-F238E27FC236}">
                <a16:creationId xmlns:a16="http://schemas.microsoft.com/office/drawing/2014/main" id="{961275AA-B699-93FE-445A-39328DEDD6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25371" y="4774268"/>
            <a:ext cx="2489596" cy="738664"/>
          </a:xfr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2">
            <a:extLst>
              <a:ext uri="{FF2B5EF4-FFF2-40B4-BE49-F238E27FC236}">
                <a16:creationId xmlns:a16="http://schemas.microsoft.com/office/drawing/2014/main" id="{24FD3951-3FEF-7846-3F81-F097C6179A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7033" y="4774268"/>
            <a:ext cx="2489596" cy="738664"/>
          </a:xfr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E8CDDB04-BD57-0D20-7740-82524B1E8E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28698" y="4774268"/>
            <a:ext cx="2489596" cy="738664"/>
          </a:xfr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883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9" name="Text Placeholder 32">
            <a:extLst>
              <a:ext uri="{FF2B5EF4-FFF2-40B4-BE49-F238E27FC236}">
                <a16:creationId xmlns:a16="http://schemas.microsoft.com/office/drawing/2014/main" id="{50AA8B2A-54AA-1B30-BDAC-E01CA41B21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1162734"/>
            <a:ext cx="11277600" cy="738664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lang="en-US" sz="2400" kern="1200" dirty="0" smtClean="0">
                <a:solidFill>
                  <a:schemeClr val="accent5"/>
                </a:solidFill>
                <a:latin typeface="+mj-lt"/>
                <a:ea typeface="+mn-ea"/>
                <a:cs typeface="Segoe UI Semilight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648187-E23D-E2FF-9DB1-B2A71928EB8A}"/>
              </a:ext>
            </a:extLst>
          </p:cNvPr>
          <p:cNvSpPr/>
          <p:nvPr/>
        </p:nvSpPr>
        <p:spPr bwMode="auto">
          <a:xfrm>
            <a:off x="0" y="2818860"/>
            <a:ext cx="12192000" cy="4039139"/>
          </a:xfrm>
          <a:prstGeom prst="rect">
            <a:avLst/>
          </a:prstGeom>
          <a:gradFill flip="none" rotWithShape="1">
            <a:gsLst>
              <a:gs pos="100000">
                <a:srgbClr val="8963D6">
                  <a:alpha val="24000"/>
                </a:srgbClr>
              </a:gs>
              <a:gs pos="55100">
                <a:srgbClr val="8963D6">
                  <a:alpha val="15000"/>
                </a:srgbClr>
              </a:gs>
              <a:gs pos="0">
                <a:srgbClr val="8963D6">
                  <a:alpha val="0"/>
                </a:srgbClr>
              </a:gs>
            </a:gsLst>
            <a:lin ang="16200000" scaled="1"/>
            <a:tileRect/>
          </a:gradFill>
          <a:ln w="9525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200">
              <a:solidFill>
                <a:schemeClr val="lt1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F81B2BC-2E09-C978-E1CA-9B1C31CBE71D}"/>
              </a:ext>
            </a:extLst>
          </p:cNvPr>
          <p:cNvSpPr/>
          <p:nvPr/>
        </p:nvSpPr>
        <p:spPr bwMode="auto">
          <a:xfrm>
            <a:off x="457200" y="3060700"/>
            <a:ext cx="2173115" cy="3434122"/>
          </a:xfrm>
          <a:custGeom>
            <a:avLst/>
            <a:gdLst>
              <a:gd name="connsiteX0" fmla="*/ 121086 w 2173115"/>
              <a:gd name="connsiteY0" fmla="*/ 0 h 3434122"/>
              <a:gd name="connsiteX1" fmla="*/ 2052029 w 2173115"/>
              <a:gd name="connsiteY1" fmla="*/ 0 h 3434122"/>
              <a:gd name="connsiteX2" fmla="*/ 2173115 w 2173115"/>
              <a:gd name="connsiteY2" fmla="*/ 121086 h 3434122"/>
              <a:gd name="connsiteX3" fmla="*/ 2173115 w 2173115"/>
              <a:gd name="connsiteY3" fmla="*/ 585544 h 3434122"/>
              <a:gd name="connsiteX4" fmla="*/ 2173115 w 2173115"/>
              <a:gd name="connsiteY4" fmla="*/ 2848578 h 3434122"/>
              <a:gd name="connsiteX5" fmla="*/ 2173115 w 2173115"/>
              <a:gd name="connsiteY5" fmla="*/ 3313036 h 3434122"/>
              <a:gd name="connsiteX6" fmla="*/ 2052029 w 2173115"/>
              <a:gd name="connsiteY6" fmla="*/ 3434122 h 3434122"/>
              <a:gd name="connsiteX7" fmla="*/ 121086 w 2173115"/>
              <a:gd name="connsiteY7" fmla="*/ 3434122 h 3434122"/>
              <a:gd name="connsiteX8" fmla="*/ 0 w 2173115"/>
              <a:gd name="connsiteY8" fmla="*/ 3313036 h 3434122"/>
              <a:gd name="connsiteX9" fmla="*/ 0 w 2173115"/>
              <a:gd name="connsiteY9" fmla="*/ 2848578 h 3434122"/>
              <a:gd name="connsiteX10" fmla="*/ 0 w 2173115"/>
              <a:gd name="connsiteY10" fmla="*/ 585544 h 3434122"/>
              <a:gd name="connsiteX11" fmla="*/ 0 w 2173115"/>
              <a:gd name="connsiteY11" fmla="*/ 121086 h 3434122"/>
              <a:gd name="connsiteX12" fmla="*/ 121086 w 2173115"/>
              <a:gd name="connsiteY12" fmla="*/ 0 h 3434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73115" h="3434122">
                <a:moveTo>
                  <a:pt x="121086" y="0"/>
                </a:moveTo>
                <a:lnTo>
                  <a:pt x="2052029" y="0"/>
                </a:lnTo>
                <a:cubicBezTo>
                  <a:pt x="2118903" y="0"/>
                  <a:pt x="2173115" y="54212"/>
                  <a:pt x="2173115" y="121086"/>
                </a:cubicBezTo>
                <a:lnTo>
                  <a:pt x="2173115" y="585544"/>
                </a:lnTo>
                <a:lnTo>
                  <a:pt x="2173115" y="2848578"/>
                </a:lnTo>
                <a:lnTo>
                  <a:pt x="2173115" y="3313036"/>
                </a:lnTo>
                <a:cubicBezTo>
                  <a:pt x="2173115" y="3379910"/>
                  <a:pt x="2118903" y="3434122"/>
                  <a:pt x="2052029" y="3434122"/>
                </a:cubicBezTo>
                <a:lnTo>
                  <a:pt x="121086" y="3434122"/>
                </a:lnTo>
                <a:cubicBezTo>
                  <a:pt x="54212" y="3434122"/>
                  <a:pt x="0" y="3379910"/>
                  <a:pt x="0" y="3313036"/>
                </a:cubicBezTo>
                <a:lnTo>
                  <a:pt x="0" y="2848578"/>
                </a:lnTo>
                <a:lnTo>
                  <a:pt x="0" y="585544"/>
                </a:lnTo>
                <a:lnTo>
                  <a:pt x="0" y="121086"/>
                </a:lnTo>
                <a:cubicBezTo>
                  <a:pt x="0" y="54212"/>
                  <a:pt x="54212" y="0"/>
                  <a:pt x="121086" y="0"/>
                </a:cubicBez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/>
            <a:tailEnd/>
          </a:ln>
          <a:effectLst>
            <a:outerShdw blurRad="330200" dist="342900" dir="2700000" algn="tl" rotWithShape="0">
              <a:srgbClr val="FFFFFF">
                <a:lumMod val="65000"/>
                <a:alpha val="15000"/>
              </a:srgbClr>
            </a:outerShdw>
          </a:effectLst>
        </p:spPr>
        <p:txBody>
          <a:bodyPr rtlCol="0" anchor="ctr"/>
          <a:lstStyle/>
          <a:p>
            <a:pPr marR="0" lvl="0" indent="0"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DDD74BA-95AD-E455-2B3A-C463B788D3EC}"/>
              </a:ext>
            </a:extLst>
          </p:cNvPr>
          <p:cNvSpPr>
            <a:spLocks/>
          </p:cNvSpPr>
          <p:nvPr/>
        </p:nvSpPr>
        <p:spPr bwMode="auto">
          <a:xfrm>
            <a:off x="2733321" y="3060700"/>
            <a:ext cx="2173115" cy="3434122"/>
          </a:xfrm>
          <a:custGeom>
            <a:avLst/>
            <a:gdLst>
              <a:gd name="connsiteX0" fmla="*/ 121086 w 2173115"/>
              <a:gd name="connsiteY0" fmla="*/ 0 h 3434122"/>
              <a:gd name="connsiteX1" fmla="*/ 2052029 w 2173115"/>
              <a:gd name="connsiteY1" fmla="*/ 0 h 3434122"/>
              <a:gd name="connsiteX2" fmla="*/ 2173115 w 2173115"/>
              <a:gd name="connsiteY2" fmla="*/ 121086 h 3434122"/>
              <a:gd name="connsiteX3" fmla="*/ 2173115 w 2173115"/>
              <a:gd name="connsiteY3" fmla="*/ 585544 h 3434122"/>
              <a:gd name="connsiteX4" fmla="*/ 2173115 w 2173115"/>
              <a:gd name="connsiteY4" fmla="*/ 2848578 h 3434122"/>
              <a:gd name="connsiteX5" fmla="*/ 2173115 w 2173115"/>
              <a:gd name="connsiteY5" fmla="*/ 3313036 h 3434122"/>
              <a:gd name="connsiteX6" fmla="*/ 2052029 w 2173115"/>
              <a:gd name="connsiteY6" fmla="*/ 3434122 h 3434122"/>
              <a:gd name="connsiteX7" fmla="*/ 121086 w 2173115"/>
              <a:gd name="connsiteY7" fmla="*/ 3434122 h 3434122"/>
              <a:gd name="connsiteX8" fmla="*/ 0 w 2173115"/>
              <a:gd name="connsiteY8" fmla="*/ 3313036 h 3434122"/>
              <a:gd name="connsiteX9" fmla="*/ 0 w 2173115"/>
              <a:gd name="connsiteY9" fmla="*/ 2848578 h 3434122"/>
              <a:gd name="connsiteX10" fmla="*/ 0 w 2173115"/>
              <a:gd name="connsiteY10" fmla="*/ 585544 h 3434122"/>
              <a:gd name="connsiteX11" fmla="*/ 0 w 2173115"/>
              <a:gd name="connsiteY11" fmla="*/ 121086 h 3434122"/>
              <a:gd name="connsiteX12" fmla="*/ 121086 w 2173115"/>
              <a:gd name="connsiteY12" fmla="*/ 0 h 3434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73115" h="3434122">
                <a:moveTo>
                  <a:pt x="121086" y="0"/>
                </a:moveTo>
                <a:lnTo>
                  <a:pt x="2052029" y="0"/>
                </a:lnTo>
                <a:cubicBezTo>
                  <a:pt x="2118903" y="0"/>
                  <a:pt x="2173115" y="54212"/>
                  <a:pt x="2173115" y="121086"/>
                </a:cubicBezTo>
                <a:lnTo>
                  <a:pt x="2173115" y="585544"/>
                </a:lnTo>
                <a:lnTo>
                  <a:pt x="2173115" y="2848578"/>
                </a:lnTo>
                <a:lnTo>
                  <a:pt x="2173115" y="3313036"/>
                </a:lnTo>
                <a:cubicBezTo>
                  <a:pt x="2173115" y="3379910"/>
                  <a:pt x="2118903" y="3434122"/>
                  <a:pt x="2052029" y="3434122"/>
                </a:cubicBezTo>
                <a:lnTo>
                  <a:pt x="121086" y="3434122"/>
                </a:lnTo>
                <a:cubicBezTo>
                  <a:pt x="54212" y="3434122"/>
                  <a:pt x="0" y="3379910"/>
                  <a:pt x="0" y="3313036"/>
                </a:cubicBezTo>
                <a:lnTo>
                  <a:pt x="0" y="2848578"/>
                </a:lnTo>
                <a:lnTo>
                  <a:pt x="0" y="585544"/>
                </a:lnTo>
                <a:lnTo>
                  <a:pt x="0" y="121086"/>
                </a:lnTo>
                <a:cubicBezTo>
                  <a:pt x="0" y="54212"/>
                  <a:pt x="54212" y="0"/>
                  <a:pt x="121086" y="0"/>
                </a:cubicBez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/>
            <a:tailEnd/>
          </a:ln>
          <a:effectLst>
            <a:outerShdw blurRad="330200" dist="342900" dir="2700000" algn="tl" rotWithShape="0">
              <a:srgbClr val="FFFFFF">
                <a:lumMod val="65000"/>
                <a:alpha val="15000"/>
              </a:srgbClr>
            </a:outerShdw>
          </a:effectLst>
        </p:spPr>
        <p:txBody>
          <a:bodyPr rtlCol="0" anchor="ctr"/>
          <a:lstStyle/>
          <a:p>
            <a:pPr marR="0" lvl="0" indent="0"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DCBE548-F4CC-88AD-39F0-3C3AC3F3E1CF}"/>
              </a:ext>
            </a:extLst>
          </p:cNvPr>
          <p:cNvSpPr>
            <a:spLocks/>
          </p:cNvSpPr>
          <p:nvPr/>
        </p:nvSpPr>
        <p:spPr bwMode="auto">
          <a:xfrm>
            <a:off x="5009442" y="3060700"/>
            <a:ext cx="2173115" cy="3434122"/>
          </a:xfrm>
          <a:custGeom>
            <a:avLst/>
            <a:gdLst>
              <a:gd name="connsiteX0" fmla="*/ 121086 w 2173115"/>
              <a:gd name="connsiteY0" fmla="*/ 0 h 3434122"/>
              <a:gd name="connsiteX1" fmla="*/ 2052029 w 2173115"/>
              <a:gd name="connsiteY1" fmla="*/ 0 h 3434122"/>
              <a:gd name="connsiteX2" fmla="*/ 2173115 w 2173115"/>
              <a:gd name="connsiteY2" fmla="*/ 121086 h 3434122"/>
              <a:gd name="connsiteX3" fmla="*/ 2173115 w 2173115"/>
              <a:gd name="connsiteY3" fmla="*/ 585544 h 3434122"/>
              <a:gd name="connsiteX4" fmla="*/ 2173115 w 2173115"/>
              <a:gd name="connsiteY4" fmla="*/ 2848578 h 3434122"/>
              <a:gd name="connsiteX5" fmla="*/ 2173115 w 2173115"/>
              <a:gd name="connsiteY5" fmla="*/ 3313036 h 3434122"/>
              <a:gd name="connsiteX6" fmla="*/ 2052029 w 2173115"/>
              <a:gd name="connsiteY6" fmla="*/ 3434122 h 3434122"/>
              <a:gd name="connsiteX7" fmla="*/ 121086 w 2173115"/>
              <a:gd name="connsiteY7" fmla="*/ 3434122 h 3434122"/>
              <a:gd name="connsiteX8" fmla="*/ 0 w 2173115"/>
              <a:gd name="connsiteY8" fmla="*/ 3313036 h 3434122"/>
              <a:gd name="connsiteX9" fmla="*/ 0 w 2173115"/>
              <a:gd name="connsiteY9" fmla="*/ 2848578 h 3434122"/>
              <a:gd name="connsiteX10" fmla="*/ 0 w 2173115"/>
              <a:gd name="connsiteY10" fmla="*/ 585544 h 3434122"/>
              <a:gd name="connsiteX11" fmla="*/ 0 w 2173115"/>
              <a:gd name="connsiteY11" fmla="*/ 121086 h 3434122"/>
              <a:gd name="connsiteX12" fmla="*/ 121086 w 2173115"/>
              <a:gd name="connsiteY12" fmla="*/ 0 h 3434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73115" h="3434122">
                <a:moveTo>
                  <a:pt x="121086" y="0"/>
                </a:moveTo>
                <a:lnTo>
                  <a:pt x="2052029" y="0"/>
                </a:lnTo>
                <a:cubicBezTo>
                  <a:pt x="2118903" y="0"/>
                  <a:pt x="2173115" y="54212"/>
                  <a:pt x="2173115" y="121086"/>
                </a:cubicBezTo>
                <a:lnTo>
                  <a:pt x="2173115" y="585544"/>
                </a:lnTo>
                <a:lnTo>
                  <a:pt x="2173115" y="2848578"/>
                </a:lnTo>
                <a:lnTo>
                  <a:pt x="2173115" y="3313036"/>
                </a:lnTo>
                <a:cubicBezTo>
                  <a:pt x="2173115" y="3379910"/>
                  <a:pt x="2118903" y="3434122"/>
                  <a:pt x="2052029" y="3434122"/>
                </a:cubicBezTo>
                <a:lnTo>
                  <a:pt x="121086" y="3434122"/>
                </a:lnTo>
                <a:cubicBezTo>
                  <a:pt x="54212" y="3434122"/>
                  <a:pt x="0" y="3379910"/>
                  <a:pt x="0" y="3313036"/>
                </a:cubicBezTo>
                <a:lnTo>
                  <a:pt x="0" y="2848578"/>
                </a:lnTo>
                <a:lnTo>
                  <a:pt x="0" y="585544"/>
                </a:lnTo>
                <a:lnTo>
                  <a:pt x="0" y="121086"/>
                </a:lnTo>
                <a:cubicBezTo>
                  <a:pt x="0" y="54212"/>
                  <a:pt x="54212" y="0"/>
                  <a:pt x="121086" y="0"/>
                </a:cubicBez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/>
            <a:tailEnd/>
          </a:ln>
          <a:effectLst>
            <a:outerShdw blurRad="330200" dist="342900" dir="2700000" algn="tl" rotWithShape="0">
              <a:srgbClr val="FFFFFF">
                <a:lumMod val="65000"/>
                <a:alpha val="15000"/>
              </a:srgbClr>
            </a:outerShdw>
          </a:effectLst>
        </p:spPr>
        <p:txBody>
          <a:bodyPr rtlCol="0" anchor="ctr"/>
          <a:lstStyle/>
          <a:p>
            <a:pPr marR="0" lvl="0" indent="0"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714DA89-B726-6A32-4743-31252078F72C}"/>
              </a:ext>
            </a:extLst>
          </p:cNvPr>
          <p:cNvSpPr>
            <a:spLocks/>
          </p:cNvSpPr>
          <p:nvPr/>
        </p:nvSpPr>
        <p:spPr bwMode="auto">
          <a:xfrm>
            <a:off x="7285564" y="3060700"/>
            <a:ext cx="2173115" cy="3434122"/>
          </a:xfrm>
          <a:custGeom>
            <a:avLst/>
            <a:gdLst>
              <a:gd name="connsiteX0" fmla="*/ 121086 w 2173115"/>
              <a:gd name="connsiteY0" fmla="*/ 0 h 3434122"/>
              <a:gd name="connsiteX1" fmla="*/ 2052029 w 2173115"/>
              <a:gd name="connsiteY1" fmla="*/ 0 h 3434122"/>
              <a:gd name="connsiteX2" fmla="*/ 2173115 w 2173115"/>
              <a:gd name="connsiteY2" fmla="*/ 121086 h 3434122"/>
              <a:gd name="connsiteX3" fmla="*/ 2173115 w 2173115"/>
              <a:gd name="connsiteY3" fmla="*/ 585544 h 3434122"/>
              <a:gd name="connsiteX4" fmla="*/ 2173115 w 2173115"/>
              <a:gd name="connsiteY4" fmla="*/ 2848578 h 3434122"/>
              <a:gd name="connsiteX5" fmla="*/ 2173115 w 2173115"/>
              <a:gd name="connsiteY5" fmla="*/ 3313036 h 3434122"/>
              <a:gd name="connsiteX6" fmla="*/ 2052029 w 2173115"/>
              <a:gd name="connsiteY6" fmla="*/ 3434122 h 3434122"/>
              <a:gd name="connsiteX7" fmla="*/ 121086 w 2173115"/>
              <a:gd name="connsiteY7" fmla="*/ 3434122 h 3434122"/>
              <a:gd name="connsiteX8" fmla="*/ 0 w 2173115"/>
              <a:gd name="connsiteY8" fmla="*/ 3313036 h 3434122"/>
              <a:gd name="connsiteX9" fmla="*/ 0 w 2173115"/>
              <a:gd name="connsiteY9" fmla="*/ 2848578 h 3434122"/>
              <a:gd name="connsiteX10" fmla="*/ 0 w 2173115"/>
              <a:gd name="connsiteY10" fmla="*/ 585544 h 3434122"/>
              <a:gd name="connsiteX11" fmla="*/ 0 w 2173115"/>
              <a:gd name="connsiteY11" fmla="*/ 121086 h 3434122"/>
              <a:gd name="connsiteX12" fmla="*/ 121086 w 2173115"/>
              <a:gd name="connsiteY12" fmla="*/ 0 h 3434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73115" h="3434122">
                <a:moveTo>
                  <a:pt x="121086" y="0"/>
                </a:moveTo>
                <a:lnTo>
                  <a:pt x="2052029" y="0"/>
                </a:lnTo>
                <a:cubicBezTo>
                  <a:pt x="2118903" y="0"/>
                  <a:pt x="2173115" y="54212"/>
                  <a:pt x="2173115" y="121086"/>
                </a:cubicBezTo>
                <a:lnTo>
                  <a:pt x="2173115" y="585544"/>
                </a:lnTo>
                <a:lnTo>
                  <a:pt x="2173115" y="2848578"/>
                </a:lnTo>
                <a:lnTo>
                  <a:pt x="2173115" y="3313036"/>
                </a:lnTo>
                <a:cubicBezTo>
                  <a:pt x="2173115" y="3379910"/>
                  <a:pt x="2118903" y="3434122"/>
                  <a:pt x="2052029" y="3434122"/>
                </a:cubicBezTo>
                <a:lnTo>
                  <a:pt x="121086" y="3434122"/>
                </a:lnTo>
                <a:cubicBezTo>
                  <a:pt x="54212" y="3434122"/>
                  <a:pt x="0" y="3379910"/>
                  <a:pt x="0" y="3313036"/>
                </a:cubicBezTo>
                <a:lnTo>
                  <a:pt x="0" y="2848578"/>
                </a:lnTo>
                <a:lnTo>
                  <a:pt x="0" y="585544"/>
                </a:lnTo>
                <a:lnTo>
                  <a:pt x="0" y="121086"/>
                </a:lnTo>
                <a:cubicBezTo>
                  <a:pt x="0" y="54212"/>
                  <a:pt x="54212" y="0"/>
                  <a:pt x="121086" y="0"/>
                </a:cubicBez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/>
            <a:tailEnd/>
          </a:ln>
          <a:effectLst>
            <a:outerShdw blurRad="330200" dist="342900" dir="2700000" algn="tl" rotWithShape="0">
              <a:srgbClr val="FFFFFF">
                <a:lumMod val="65000"/>
                <a:alpha val="15000"/>
              </a:srgbClr>
            </a:outerShdw>
          </a:effectLst>
        </p:spPr>
        <p:txBody>
          <a:bodyPr rtlCol="0" anchor="ctr"/>
          <a:lstStyle/>
          <a:p>
            <a:pPr marR="0" lvl="0" indent="0"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2ECE1BD-D08C-661B-8FFA-728B8F2018ED}"/>
              </a:ext>
            </a:extLst>
          </p:cNvPr>
          <p:cNvSpPr>
            <a:spLocks/>
          </p:cNvSpPr>
          <p:nvPr/>
        </p:nvSpPr>
        <p:spPr bwMode="auto">
          <a:xfrm>
            <a:off x="9561685" y="3060700"/>
            <a:ext cx="2173115" cy="3434122"/>
          </a:xfrm>
          <a:custGeom>
            <a:avLst/>
            <a:gdLst>
              <a:gd name="connsiteX0" fmla="*/ 121086 w 2173115"/>
              <a:gd name="connsiteY0" fmla="*/ 0 h 3434122"/>
              <a:gd name="connsiteX1" fmla="*/ 2052029 w 2173115"/>
              <a:gd name="connsiteY1" fmla="*/ 0 h 3434122"/>
              <a:gd name="connsiteX2" fmla="*/ 2173115 w 2173115"/>
              <a:gd name="connsiteY2" fmla="*/ 121086 h 3434122"/>
              <a:gd name="connsiteX3" fmla="*/ 2173115 w 2173115"/>
              <a:gd name="connsiteY3" fmla="*/ 585544 h 3434122"/>
              <a:gd name="connsiteX4" fmla="*/ 2173115 w 2173115"/>
              <a:gd name="connsiteY4" fmla="*/ 2848578 h 3434122"/>
              <a:gd name="connsiteX5" fmla="*/ 2173115 w 2173115"/>
              <a:gd name="connsiteY5" fmla="*/ 3313036 h 3434122"/>
              <a:gd name="connsiteX6" fmla="*/ 2052029 w 2173115"/>
              <a:gd name="connsiteY6" fmla="*/ 3434122 h 3434122"/>
              <a:gd name="connsiteX7" fmla="*/ 121086 w 2173115"/>
              <a:gd name="connsiteY7" fmla="*/ 3434122 h 3434122"/>
              <a:gd name="connsiteX8" fmla="*/ 0 w 2173115"/>
              <a:gd name="connsiteY8" fmla="*/ 3313036 h 3434122"/>
              <a:gd name="connsiteX9" fmla="*/ 0 w 2173115"/>
              <a:gd name="connsiteY9" fmla="*/ 2848578 h 3434122"/>
              <a:gd name="connsiteX10" fmla="*/ 0 w 2173115"/>
              <a:gd name="connsiteY10" fmla="*/ 585544 h 3434122"/>
              <a:gd name="connsiteX11" fmla="*/ 0 w 2173115"/>
              <a:gd name="connsiteY11" fmla="*/ 121086 h 3434122"/>
              <a:gd name="connsiteX12" fmla="*/ 121086 w 2173115"/>
              <a:gd name="connsiteY12" fmla="*/ 0 h 3434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73115" h="3434122">
                <a:moveTo>
                  <a:pt x="121086" y="0"/>
                </a:moveTo>
                <a:lnTo>
                  <a:pt x="2052029" y="0"/>
                </a:lnTo>
                <a:cubicBezTo>
                  <a:pt x="2118903" y="0"/>
                  <a:pt x="2173115" y="54212"/>
                  <a:pt x="2173115" y="121086"/>
                </a:cubicBezTo>
                <a:lnTo>
                  <a:pt x="2173115" y="585544"/>
                </a:lnTo>
                <a:lnTo>
                  <a:pt x="2173115" y="2848578"/>
                </a:lnTo>
                <a:lnTo>
                  <a:pt x="2173115" y="3313036"/>
                </a:lnTo>
                <a:cubicBezTo>
                  <a:pt x="2173115" y="3379910"/>
                  <a:pt x="2118903" y="3434122"/>
                  <a:pt x="2052029" y="3434122"/>
                </a:cubicBezTo>
                <a:lnTo>
                  <a:pt x="121086" y="3434122"/>
                </a:lnTo>
                <a:cubicBezTo>
                  <a:pt x="54212" y="3434122"/>
                  <a:pt x="0" y="3379910"/>
                  <a:pt x="0" y="3313036"/>
                </a:cubicBezTo>
                <a:lnTo>
                  <a:pt x="0" y="2848578"/>
                </a:lnTo>
                <a:lnTo>
                  <a:pt x="0" y="585544"/>
                </a:lnTo>
                <a:lnTo>
                  <a:pt x="0" y="121086"/>
                </a:lnTo>
                <a:cubicBezTo>
                  <a:pt x="0" y="54212"/>
                  <a:pt x="54212" y="0"/>
                  <a:pt x="121086" y="0"/>
                </a:cubicBez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/>
            <a:tailEnd/>
          </a:ln>
          <a:effectLst>
            <a:outerShdw blurRad="330200" dist="342900" dir="2700000" algn="tl" rotWithShape="0">
              <a:srgbClr val="FFFFFF">
                <a:lumMod val="65000"/>
                <a:alpha val="15000"/>
              </a:srgbClr>
            </a:outerShdw>
          </a:effectLst>
        </p:spPr>
        <p:txBody>
          <a:bodyPr rtlCol="0" anchor="ctr"/>
          <a:lstStyle/>
          <a:p>
            <a:pPr marR="0" lvl="0" indent="0"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kern="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D7934D-DE9C-154D-BD83-EB62886D728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62806" y="3502272"/>
            <a:ext cx="961902" cy="9619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3517E0-ED49-8523-CA8D-352F12E240F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615048" y="3502272"/>
            <a:ext cx="961902" cy="9619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E9C46F-7C7D-93CB-8417-93696F8E871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891170" y="3502272"/>
            <a:ext cx="961902" cy="9619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B7209E-AD02-DA88-E2D7-109766A392D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338927" y="3502272"/>
            <a:ext cx="961902" cy="9619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3B89A5-CFAA-34D5-0FDB-71E5CB144B4D}"/>
              </a:ext>
            </a:extLst>
          </p:cNvPr>
          <p:cNvSpPr txBox="1"/>
          <p:nvPr/>
        </p:nvSpPr>
        <p:spPr>
          <a:xfrm>
            <a:off x="3677599" y="2256826"/>
            <a:ext cx="284559" cy="433983"/>
          </a:xfrm>
          <a:custGeom>
            <a:avLst/>
            <a:gdLst/>
            <a:ahLst/>
            <a:cxnLst/>
            <a:rect l="l" t="t" r="r" b="b"/>
            <a:pathLst>
              <a:path w="284559" h="433983">
                <a:moveTo>
                  <a:pt x="146149" y="0"/>
                </a:moveTo>
                <a:cubicBezTo>
                  <a:pt x="167779" y="0"/>
                  <a:pt x="187176" y="2828"/>
                  <a:pt x="204341" y="8484"/>
                </a:cubicBezTo>
                <a:cubicBezTo>
                  <a:pt x="221506" y="14139"/>
                  <a:pt x="236041" y="22225"/>
                  <a:pt x="247947" y="32743"/>
                </a:cubicBezTo>
                <a:cubicBezTo>
                  <a:pt x="259854" y="43260"/>
                  <a:pt x="268932" y="56009"/>
                  <a:pt x="275183" y="70991"/>
                </a:cubicBezTo>
                <a:cubicBezTo>
                  <a:pt x="281434" y="85973"/>
                  <a:pt x="284559" y="102692"/>
                  <a:pt x="284559" y="121146"/>
                </a:cubicBezTo>
                <a:cubicBezTo>
                  <a:pt x="284559" y="140792"/>
                  <a:pt x="281533" y="158254"/>
                  <a:pt x="275481" y="173534"/>
                </a:cubicBezTo>
                <a:cubicBezTo>
                  <a:pt x="269428" y="188814"/>
                  <a:pt x="261392" y="202704"/>
                  <a:pt x="251370" y="215206"/>
                </a:cubicBezTo>
                <a:cubicBezTo>
                  <a:pt x="241349" y="227707"/>
                  <a:pt x="229790" y="239167"/>
                  <a:pt x="216693" y="249585"/>
                </a:cubicBezTo>
                <a:cubicBezTo>
                  <a:pt x="203597" y="260003"/>
                  <a:pt x="190004" y="270074"/>
                  <a:pt x="175915" y="279797"/>
                </a:cubicBezTo>
                <a:cubicBezTo>
                  <a:pt x="166390" y="286544"/>
                  <a:pt x="157212" y="293241"/>
                  <a:pt x="148381" y="299889"/>
                </a:cubicBezTo>
                <a:cubicBezTo>
                  <a:pt x="139551" y="306537"/>
                  <a:pt x="131762" y="313085"/>
                  <a:pt x="125015" y="319534"/>
                </a:cubicBezTo>
                <a:cubicBezTo>
                  <a:pt x="118268" y="325984"/>
                  <a:pt x="112911" y="332284"/>
                  <a:pt x="108942" y="338435"/>
                </a:cubicBezTo>
                <a:cubicBezTo>
                  <a:pt x="104973" y="344587"/>
                  <a:pt x="102989" y="350441"/>
                  <a:pt x="102989" y="355997"/>
                </a:cubicBezTo>
                <a:lnTo>
                  <a:pt x="283964" y="355997"/>
                </a:lnTo>
                <a:lnTo>
                  <a:pt x="283964" y="433983"/>
                </a:lnTo>
                <a:lnTo>
                  <a:pt x="0" y="433983"/>
                </a:lnTo>
                <a:lnTo>
                  <a:pt x="0" y="401836"/>
                </a:lnTo>
                <a:cubicBezTo>
                  <a:pt x="0" y="380008"/>
                  <a:pt x="3671" y="360412"/>
                  <a:pt x="11013" y="343049"/>
                </a:cubicBezTo>
                <a:cubicBezTo>
                  <a:pt x="18355" y="325686"/>
                  <a:pt x="27582" y="310109"/>
                  <a:pt x="38695" y="296317"/>
                </a:cubicBezTo>
                <a:cubicBezTo>
                  <a:pt x="49807" y="282526"/>
                  <a:pt x="61962" y="270322"/>
                  <a:pt x="75158" y="259705"/>
                </a:cubicBezTo>
                <a:cubicBezTo>
                  <a:pt x="88354" y="249089"/>
                  <a:pt x="100905" y="239514"/>
                  <a:pt x="112811" y="230982"/>
                </a:cubicBezTo>
                <a:cubicBezTo>
                  <a:pt x="125313" y="222052"/>
                  <a:pt x="136277" y="213519"/>
                  <a:pt x="145702" y="205383"/>
                </a:cubicBezTo>
                <a:cubicBezTo>
                  <a:pt x="155128" y="197247"/>
                  <a:pt x="163066" y="189161"/>
                  <a:pt x="169515" y="181124"/>
                </a:cubicBezTo>
                <a:cubicBezTo>
                  <a:pt x="175964" y="173087"/>
                  <a:pt x="180776" y="164952"/>
                  <a:pt x="183951" y="156716"/>
                </a:cubicBezTo>
                <a:cubicBezTo>
                  <a:pt x="187126" y="148481"/>
                  <a:pt x="188714" y="139700"/>
                  <a:pt x="188714" y="130374"/>
                </a:cubicBezTo>
                <a:cubicBezTo>
                  <a:pt x="188714" y="112118"/>
                  <a:pt x="183554" y="98326"/>
                  <a:pt x="173236" y="89000"/>
                </a:cubicBezTo>
                <a:cubicBezTo>
                  <a:pt x="162917" y="79673"/>
                  <a:pt x="147141" y="75010"/>
                  <a:pt x="125908" y="75010"/>
                </a:cubicBezTo>
                <a:cubicBezTo>
                  <a:pt x="89197" y="75010"/>
                  <a:pt x="54074" y="89595"/>
                  <a:pt x="20538" y="118765"/>
                </a:cubicBezTo>
                <a:lnTo>
                  <a:pt x="20538" y="36017"/>
                </a:lnTo>
                <a:cubicBezTo>
                  <a:pt x="57646" y="12006"/>
                  <a:pt x="99516" y="0"/>
                  <a:pt x="146149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224097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spc="0" baseline="0"/>
            </a:lvl1pPr>
            <a:lvl2pPr marL="448193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745" spc="0" baseline="0"/>
            </a:lvl2pPr>
            <a:lvl3pPr marL="672290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353" spc="0" baseline="0"/>
            </a:lvl3pPr>
            <a:lvl4pPr marL="896386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157" spc="0" baseline="0"/>
            </a:lvl4pPr>
            <a:lvl5pPr marL="1120483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157" spc="0" baseline="0"/>
            </a:lvl5pPr>
            <a:lvl6pPr marL="2514509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6pPr>
            <a:lvl7pPr marL="2971693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7pPr>
            <a:lvl8pPr marL="3428877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8pPr>
            <a:lvl9pPr marL="3886061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endParaRPr kumimoji="0" lang="en-US" sz="4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Segoe UI Semibold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9092DF-7C09-D1D9-EFA8-F7C5F93F0877}"/>
              </a:ext>
            </a:extLst>
          </p:cNvPr>
          <p:cNvSpPr txBox="1"/>
          <p:nvPr/>
        </p:nvSpPr>
        <p:spPr>
          <a:xfrm>
            <a:off x="5959970" y="2256826"/>
            <a:ext cx="272058" cy="441425"/>
          </a:xfrm>
          <a:custGeom>
            <a:avLst/>
            <a:gdLst/>
            <a:ahLst/>
            <a:cxnLst/>
            <a:rect l="l" t="t" r="r" b="b"/>
            <a:pathLst>
              <a:path w="272058" h="441425">
                <a:moveTo>
                  <a:pt x="120848" y="0"/>
                </a:moveTo>
                <a:cubicBezTo>
                  <a:pt x="164505" y="0"/>
                  <a:pt x="198487" y="9823"/>
                  <a:pt x="222796" y="29468"/>
                </a:cubicBezTo>
                <a:cubicBezTo>
                  <a:pt x="247104" y="49114"/>
                  <a:pt x="259259" y="74613"/>
                  <a:pt x="259259" y="105966"/>
                </a:cubicBezTo>
                <a:cubicBezTo>
                  <a:pt x="259259" y="161727"/>
                  <a:pt x="230981" y="196652"/>
                  <a:pt x="174427" y="210741"/>
                </a:cubicBezTo>
                <a:lnTo>
                  <a:pt x="174427" y="212229"/>
                </a:lnTo>
                <a:cubicBezTo>
                  <a:pt x="204589" y="216000"/>
                  <a:pt x="228402" y="226963"/>
                  <a:pt x="245864" y="245120"/>
                </a:cubicBezTo>
                <a:cubicBezTo>
                  <a:pt x="263327" y="263277"/>
                  <a:pt x="272058" y="285552"/>
                  <a:pt x="272058" y="311944"/>
                </a:cubicBezTo>
                <a:cubicBezTo>
                  <a:pt x="272058" y="351830"/>
                  <a:pt x="257473" y="383382"/>
                  <a:pt x="228302" y="406599"/>
                </a:cubicBezTo>
                <a:cubicBezTo>
                  <a:pt x="199132" y="429816"/>
                  <a:pt x="158849" y="441425"/>
                  <a:pt x="107454" y="441425"/>
                </a:cubicBezTo>
                <a:cubicBezTo>
                  <a:pt x="63401" y="441425"/>
                  <a:pt x="27583" y="434281"/>
                  <a:pt x="0" y="419993"/>
                </a:cubicBezTo>
                <a:lnTo>
                  <a:pt x="0" y="338138"/>
                </a:lnTo>
                <a:cubicBezTo>
                  <a:pt x="28575" y="358974"/>
                  <a:pt x="61913" y="369392"/>
                  <a:pt x="100013" y="369392"/>
                </a:cubicBezTo>
                <a:cubicBezTo>
                  <a:pt x="124023" y="369392"/>
                  <a:pt x="142726" y="364232"/>
                  <a:pt x="156121" y="353914"/>
                </a:cubicBezTo>
                <a:cubicBezTo>
                  <a:pt x="169515" y="343595"/>
                  <a:pt x="176213" y="329208"/>
                  <a:pt x="176213" y="310753"/>
                </a:cubicBezTo>
                <a:cubicBezTo>
                  <a:pt x="176213" y="291703"/>
                  <a:pt x="167928" y="277019"/>
                  <a:pt x="151358" y="266700"/>
                </a:cubicBezTo>
                <a:cubicBezTo>
                  <a:pt x="134789" y="256382"/>
                  <a:pt x="112018" y="251222"/>
                  <a:pt x="83046" y="251222"/>
                </a:cubicBezTo>
                <a:lnTo>
                  <a:pt x="43458" y="251222"/>
                </a:lnTo>
                <a:lnTo>
                  <a:pt x="43458" y="179189"/>
                </a:lnTo>
                <a:lnTo>
                  <a:pt x="80070" y="179189"/>
                </a:lnTo>
                <a:cubicBezTo>
                  <a:pt x="135632" y="179189"/>
                  <a:pt x="163413" y="160735"/>
                  <a:pt x="163413" y="123825"/>
                </a:cubicBezTo>
                <a:cubicBezTo>
                  <a:pt x="163413" y="89099"/>
                  <a:pt x="142081" y="71735"/>
                  <a:pt x="99417" y="71735"/>
                </a:cubicBezTo>
                <a:cubicBezTo>
                  <a:pt x="70842" y="71735"/>
                  <a:pt x="43061" y="80963"/>
                  <a:pt x="16073" y="99418"/>
                </a:cubicBezTo>
                <a:lnTo>
                  <a:pt x="16073" y="22622"/>
                </a:lnTo>
                <a:cubicBezTo>
                  <a:pt x="46038" y="7541"/>
                  <a:pt x="80963" y="0"/>
                  <a:pt x="12084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224097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spc="0" baseline="0"/>
            </a:lvl1pPr>
            <a:lvl2pPr marL="448193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745" spc="0" baseline="0"/>
            </a:lvl2pPr>
            <a:lvl3pPr marL="672290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353" spc="0" baseline="0"/>
            </a:lvl3pPr>
            <a:lvl4pPr marL="896386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157" spc="0" baseline="0"/>
            </a:lvl4pPr>
            <a:lvl5pPr marL="1120483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157" spc="0" baseline="0"/>
            </a:lvl5pPr>
            <a:lvl6pPr marL="2514509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6pPr>
            <a:lvl7pPr marL="2971693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7pPr>
            <a:lvl8pPr marL="3428877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8pPr>
            <a:lvl9pPr marL="3886061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endParaRPr kumimoji="0" lang="en-US" sz="4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Segoe UI Semi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3AC4BD-E802-EA8D-3554-5F353A9EDB58}"/>
              </a:ext>
            </a:extLst>
          </p:cNvPr>
          <p:cNvSpPr txBox="1"/>
          <p:nvPr/>
        </p:nvSpPr>
        <p:spPr>
          <a:xfrm>
            <a:off x="8210643" y="2263970"/>
            <a:ext cx="322957" cy="426839"/>
          </a:xfrm>
          <a:custGeom>
            <a:avLst/>
            <a:gdLst/>
            <a:ahLst/>
            <a:cxnLst/>
            <a:rect l="l" t="t" r="r" b="b"/>
            <a:pathLst>
              <a:path w="322957" h="426839">
                <a:moveTo>
                  <a:pt x="184546" y="0"/>
                </a:moveTo>
                <a:lnTo>
                  <a:pt x="271760" y="0"/>
                </a:lnTo>
                <a:lnTo>
                  <a:pt x="271760" y="269081"/>
                </a:lnTo>
                <a:lnTo>
                  <a:pt x="322957" y="269081"/>
                </a:lnTo>
                <a:lnTo>
                  <a:pt x="322957" y="339328"/>
                </a:lnTo>
                <a:lnTo>
                  <a:pt x="271760" y="339328"/>
                </a:lnTo>
                <a:lnTo>
                  <a:pt x="271760" y="426839"/>
                </a:lnTo>
                <a:lnTo>
                  <a:pt x="186035" y="426839"/>
                </a:lnTo>
                <a:lnTo>
                  <a:pt x="186035" y="339328"/>
                </a:lnTo>
                <a:lnTo>
                  <a:pt x="0" y="339328"/>
                </a:lnTo>
                <a:lnTo>
                  <a:pt x="0" y="265807"/>
                </a:lnTo>
                <a:cubicBezTo>
                  <a:pt x="16470" y="247352"/>
                  <a:pt x="33536" y="227161"/>
                  <a:pt x="51196" y="205234"/>
                </a:cubicBezTo>
                <a:cubicBezTo>
                  <a:pt x="68857" y="183307"/>
                  <a:pt x="85923" y="160734"/>
                  <a:pt x="102393" y="137517"/>
                </a:cubicBezTo>
                <a:cubicBezTo>
                  <a:pt x="118864" y="114300"/>
                  <a:pt x="134193" y="90934"/>
                  <a:pt x="148381" y="67419"/>
                </a:cubicBezTo>
                <a:cubicBezTo>
                  <a:pt x="162570" y="43904"/>
                  <a:pt x="174625" y="21431"/>
                  <a:pt x="184546" y="0"/>
                </a:cubicBezTo>
                <a:close/>
                <a:moveTo>
                  <a:pt x="186035" y="119956"/>
                </a:moveTo>
                <a:cubicBezTo>
                  <a:pt x="179089" y="132854"/>
                  <a:pt x="171549" y="145901"/>
                  <a:pt x="163413" y="159097"/>
                </a:cubicBezTo>
                <a:cubicBezTo>
                  <a:pt x="155277" y="172293"/>
                  <a:pt x="146744" y="185291"/>
                  <a:pt x="137814" y="198090"/>
                </a:cubicBezTo>
                <a:cubicBezTo>
                  <a:pt x="128885" y="210890"/>
                  <a:pt x="119856" y="223292"/>
                  <a:pt x="110728" y="235297"/>
                </a:cubicBezTo>
                <a:cubicBezTo>
                  <a:pt x="101600" y="247303"/>
                  <a:pt x="92769" y="258564"/>
                  <a:pt x="84236" y="269081"/>
                </a:cubicBezTo>
                <a:lnTo>
                  <a:pt x="186035" y="269081"/>
                </a:lnTo>
                <a:lnTo>
                  <a:pt x="186035" y="1199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224097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spc="0" baseline="0"/>
            </a:lvl1pPr>
            <a:lvl2pPr marL="448193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745" spc="0" baseline="0"/>
            </a:lvl2pPr>
            <a:lvl3pPr marL="672290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353" spc="0" baseline="0"/>
            </a:lvl3pPr>
            <a:lvl4pPr marL="896386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157" spc="0" baseline="0"/>
            </a:lvl4pPr>
            <a:lvl5pPr marL="1120483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157" spc="0" baseline="0"/>
            </a:lvl5pPr>
            <a:lvl6pPr marL="2514509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6pPr>
            <a:lvl7pPr marL="2971693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7pPr>
            <a:lvl8pPr marL="3428877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8pPr>
            <a:lvl9pPr marL="3886061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endParaRPr kumimoji="0" lang="en-US" sz="4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Segoe UI Semibold"/>
            </a:endParaRPr>
          </a:p>
        </p:txBody>
      </p:sp>
      <p:sp>
        <p:nvSpPr>
          <p:cNvPr id="16" name="Text Placeholder 32">
            <a:extLst>
              <a:ext uri="{FF2B5EF4-FFF2-40B4-BE49-F238E27FC236}">
                <a16:creationId xmlns:a16="http://schemas.microsoft.com/office/drawing/2014/main" id="{6FC2B4A2-30FF-7E5A-9E9B-156C5AB086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3707" y="4774266"/>
            <a:ext cx="1940101" cy="1100753"/>
          </a:xfr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5428AF-6DF1-4746-B668-F3098725B7A6}"/>
              </a:ext>
            </a:extLst>
          </p:cNvPr>
          <p:cNvSpPr txBox="1"/>
          <p:nvPr/>
        </p:nvSpPr>
        <p:spPr>
          <a:xfrm>
            <a:off x="1451484" y="2254444"/>
            <a:ext cx="184547" cy="436364"/>
          </a:xfrm>
          <a:custGeom>
            <a:avLst/>
            <a:gdLst/>
            <a:ahLst/>
            <a:cxnLst/>
            <a:rect l="l" t="t" r="r" b="b"/>
            <a:pathLst>
              <a:path w="184547" h="436364">
                <a:moveTo>
                  <a:pt x="127695" y="0"/>
                </a:moveTo>
                <a:lnTo>
                  <a:pt x="184547" y="0"/>
                </a:lnTo>
                <a:lnTo>
                  <a:pt x="184547" y="436364"/>
                </a:lnTo>
                <a:lnTo>
                  <a:pt x="90785" y="436364"/>
                </a:lnTo>
                <a:lnTo>
                  <a:pt x="90785" y="105966"/>
                </a:lnTo>
                <a:cubicBezTo>
                  <a:pt x="85626" y="110530"/>
                  <a:pt x="79524" y="114846"/>
                  <a:pt x="72479" y="118914"/>
                </a:cubicBezTo>
                <a:cubicBezTo>
                  <a:pt x="65435" y="122982"/>
                  <a:pt x="57944" y="126653"/>
                  <a:pt x="50006" y="129927"/>
                </a:cubicBezTo>
                <a:cubicBezTo>
                  <a:pt x="42069" y="133201"/>
                  <a:pt x="33834" y="135979"/>
                  <a:pt x="25301" y="138261"/>
                </a:cubicBezTo>
                <a:cubicBezTo>
                  <a:pt x="16768" y="140543"/>
                  <a:pt x="8335" y="142181"/>
                  <a:pt x="0" y="143173"/>
                </a:cubicBezTo>
                <a:lnTo>
                  <a:pt x="0" y="63996"/>
                </a:lnTo>
                <a:cubicBezTo>
                  <a:pt x="24408" y="56852"/>
                  <a:pt x="47427" y="47724"/>
                  <a:pt x="69056" y="36612"/>
                </a:cubicBezTo>
                <a:cubicBezTo>
                  <a:pt x="90686" y="25499"/>
                  <a:pt x="110232" y="13295"/>
                  <a:pt x="127695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224097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spc="0" baseline="0"/>
            </a:lvl1pPr>
            <a:lvl2pPr marL="448193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745" spc="0" baseline="0"/>
            </a:lvl2pPr>
            <a:lvl3pPr marL="672290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353" spc="0" baseline="0"/>
            </a:lvl3pPr>
            <a:lvl4pPr marL="896386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157" spc="0" baseline="0"/>
            </a:lvl4pPr>
            <a:lvl5pPr marL="1120483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157" spc="0" baseline="0"/>
            </a:lvl5pPr>
            <a:lvl6pPr marL="2514509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6pPr>
            <a:lvl7pPr marL="2971693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7pPr>
            <a:lvl8pPr marL="3428877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8pPr>
            <a:lvl9pPr marL="3886061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endParaRPr kumimoji="0" lang="en-US" sz="48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Segoe UI Semibold"/>
            </a:endParaRPr>
          </a:p>
        </p:txBody>
      </p:sp>
      <p:sp>
        <p:nvSpPr>
          <p:cNvPr id="18" name="Rectangle: Top Corners Rounded 17">
            <a:extLst>
              <a:ext uri="{FF2B5EF4-FFF2-40B4-BE49-F238E27FC236}">
                <a16:creationId xmlns:a16="http://schemas.microsoft.com/office/drawing/2014/main" id="{E2C695AC-5F36-947C-DCAF-A0A578A47EB5}"/>
              </a:ext>
            </a:extLst>
          </p:cNvPr>
          <p:cNvSpPr/>
          <p:nvPr/>
        </p:nvSpPr>
        <p:spPr bwMode="auto">
          <a:xfrm>
            <a:off x="1328940" y="2773140"/>
            <a:ext cx="429634" cy="4572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8A5DD4"/>
              </a:gs>
              <a:gs pos="74000">
                <a:srgbClr val="0078D4">
                  <a:lumMod val="45000"/>
                  <a:lumOff val="55000"/>
                </a:srgbClr>
              </a:gs>
              <a:gs pos="83000">
                <a:srgbClr val="0078D4">
                  <a:lumMod val="45000"/>
                  <a:lumOff val="55000"/>
                </a:srgbClr>
              </a:gs>
              <a:gs pos="100000">
                <a:srgbClr val="0078D4">
                  <a:lumMod val="30000"/>
                  <a:lumOff val="7000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9" name="Rectangle: Top Corners Rounded 18">
            <a:extLst>
              <a:ext uri="{FF2B5EF4-FFF2-40B4-BE49-F238E27FC236}">
                <a16:creationId xmlns:a16="http://schemas.microsoft.com/office/drawing/2014/main" id="{D091F491-59F9-47D0-F0E7-3A44D88AD88F}"/>
              </a:ext>
            </a:extLst>
          </p:cNvPr>
          <p:cNvSpPr/>
          <p:nvPr/>
        </p:nvSpPr>
        <p:spPr bwMode="auto">
          <a:xfrm>
            <a:off x="3605061" y="2773140"/>
            <a:ext cx="429634" cy="4572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8A5DD4"/>
              </a:gs>
              <a:gs pos="74000">
                <a:srgbClr val="0078D4">
                  <a:lumMod val="45000"/>
                  <a:lumOff val="55000"/>
                </a:srgbClr>
              </a:gs>
              <a:gs pos="83000">
                <a:srgbClr val="0078D4">
                  <a:lumMod val="45000"/>
                  <a:lumOff val="55000"/>
                </a:srgbClr>
              </a:gs>
              <a:gs pos="100000">
                <a:srgbClr val="0078D4">
                  <a:lumMod val="30000"/>
                  <a:lumOff val="7000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id="{DF14DDA7-E9AA-807A-7524-C2118E7F3286}"/>
              </a:ext>
            </a:extLst>
          </p:cNvPr>
          <p:cNvSpPr/>
          <p:nvPr/>
        </p:nvSpPr>
        <p:spPr bwMode="auto">
          <a:xfrm>
            <a:off x="5881182" y="2773140"/>
            <a:ext cx="429634" cy="4572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8A5DD4"/>
              </a:gs>
              <a:gs pos="74000">
                <a:srgbClr val="0078D4">
                  <a:lumMod val="45000"/>
                  <a:lumOff val="55000"/>
                </a:srgbClr>
              </a:gs>
              <a:gs pos="83000">
                <a:srgbClr val="0078D4">
                  <a:lumMod val="45000"/>
                  <a:lumOff val="55000"/>
                </a:srgbClr>
              </a:gs>
              <a:gs pos="100000">
                <a:srgbClr val="0078D4">
                  <a:lumMod val="30000"/>
                  <a:lumOff val="7000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1" name="Rectangle: Top Corners Rounded 20">
            <a:extLst>
              <a:ext uri="{FF2B5EF4-FFF2-40B4-BE49-F238E27FC236}">
                <a16:creationId xmlns:a16="http://schemas.microsoft.com/office/drawing/2014/main" id="{BBB2846A-A15C-C0E0-5540-822A3BD89B21}"/>
              </a:ext>
            </a:extLst>
          </p:cNvPr>
          <p:cNvSpPr/>
          <p:nvPr/>
        </p:nvSpPr>
        <p:spPr bwMode="auto">
          <a:xfrm>
            <a:off x="8157304" y="2773140"/>
            <a:ext cx="429634" cy="4572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8A5DD4"/>
              </a:gs>
              <a:gs pos="74000">
                <a:srgbClr val="0078D4">
                  <a:lumMod val="45000"/>
                  <a:lumOff val="55000"/>
                </a:srgbClr>
              </a:gs>
              <a:gs pos="83000">
                <a:srgbClr val="0078D4">
                  <a:lumMod val="45000"/>
                  <a:lumOff val="55000"/>
                </a:srgbClr>
              </a:gs>
              <a:gs pos="100000">
                <a:srgbClr val="0078D4">
                  <a:lumMod val="30000"/>
                  <a:lumOff val="7000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2" name="Text Placeholder 32">
            <a:extLst>
              <a:ext uri="{FF2B5EF4-FFF2-40B4-BE49-F238E27FC236}">
                <a16:creationId xmlns:a16="http://schemas.microsoft.com/office/drawing/2014/main" id="{0598D561-2E69-CCA7-6AD1-EE34A4D59ED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849828" y="4774266"/>
            <a:ext cx="1940101" cy="1100753"/>
          </a:xfr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2">
            <a:extLst>
              <a:ext uri="{FF2B5EF4-FFF2-40B4-BE49-F238E27FC236}">
                <a16:creationId xmlns:a16="http://schemas.microsoft.com/office/drawing/2014/main" id="{23FD4EF1-E1FB-25CA-127B-CA1FDDB6286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25949" y="4774266"/>
            <a:ext cx="1940101" cy="1100753"/>
          </a:xfr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2">
            <a:extLst>
              <a:ext uri="{FF2B5EF4-FFF2-40B4-BE49-F238E27FC236}">
                <a16:creationId xmlns:a16="http://schemas.microsoft.com/office/drawing/2014/main" id="{A8A827EE-F8C5-7D59-F7BC-A0195DEF5A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02071" y="4774266"/>
            <a:ext cx="1940101" cy="1100753"/>
          </a:xfr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42951386-F4F2-A97E-CB56-D26970E66C8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678192" y="4774266"/>
            <a:ext cx="1940101" cy="1100753"/>
          </a:xfr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C61BAD3-A5B6-1292-5752-5E260787E64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167291" y="3502272"/>
            <a:ext cx="961902" cy="961902"/>
          </a:xfrm>
          <a:prstGeom prst="rect">
            <a:avLst/>
          </a:prstGeom>
        </p:spPr>
      </p:pic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832C2B4F-DF47-2B02-3760-1BA9C965559E}"/>
              </a:ext>
            </a:extLst>
          </p:cNvPr>
          <p:cNvSpPr/>
          <p:nvPr/>
        </p:nvSpPr>
        <p:spPr bwMode="auto">
          <a:xfrm>
            <a:off x="10433425" y="2773140"/>
            <a:ext cx="429634" cy="4572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8A5DD4"/>
              </a:gs>
              <a:gs pos="74000">
                <a:srgbClr val="0078D4">
                  <a:lumMod val="45000"/>
                  <a:lumOff val="55000"/>
                </a:srgbClr>
              </a:gs>
              <a:gs pos="83000">
                <a:srgbClr val="0078D4">
                  <a:lumMod val="45000"/>
                  <a:lumOff val="55000"/>
                </a:srgbClr>
              </a:gs>
              <a:gs pos="100000">
                <a:srgbClr val="0078D4">
                  <a:lumMod val="30000"/>
                  <a:lumOff val="7000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DE3AB46-501A-55BC-3643-171087282F5E}"/>
              </a:ext>
            </a:extLst>
          </p:cNvPr>
          <p:cNvSpPr txBox="1"/>
          <p:nvPr/>
        </p:nvSpPr>
        <p:spPr>
          <a:xfrm>
            <a:off x="10514148" y="2263970"/>
            <a:ext cx="268188" cy="434281"/>
          </a:xfrm>
          <a:custGeom>
            <a:avLst/>
            <a:gdLst/>
            <a:ahLst/>
            <a:cxnLst/>
            <a:rect l="l" t="t" r="r" b="b"/>
            <a:pathLst>
              <a:path w="268188" h="434281">
                <a:moveTo>
                  <a:pt x="22622" y="0"/>
                </a:moveTo>
                <a:lnTo>
                  <a:pt x="248543" y="0"/>
                </a:lnTo>
                <a:lnTo>
                  <a:pt x="248543" y="76795"/>
                </a:lnTo>
                <a:lnTo>
                  <a:pt x="94357" y="76795"/>
                </a:lnTo>
                <a:lnTo>
                  <a:pt x="88404" y="162223"/>
                </a:lnTo>
                <a:cubicBezTo>
                  <a:pt x="103684" y="161032"/>
                  <a:pt x="116880" y="160437"/>
                  <a:pt x="127992" y="160437"/>
                </a:cubicBezTo>
                <a:cubicBezTo>
                  <a:pt x="171847" y="160437"/>
                  <a:pt x="206177" y="171946"/>
                  <a:pt x="230981" y="194965"/>
                </a:cubicBezTo>
                <a:cubicBezTo>
                  <a:pt x="255786" y="217984"/>
                  <a:pt x="268188" y="248940"/>
                  <a:pt x="268188" y="287834"/>
                </a:cubicBezTo>
                <a:cubicBezTo>
                  <a:pt x="268188" y="330895"/>
                  <a:pt x="253405" y="366068"/>
                  <a:pt x="223838" y="393353"/>
                </a:cubicBezTo>
                <a:cubicBezTo>
                  <a:pt x="194271" y="420638"/>
                  <a:pt x="154186" y="434281"/>
                  <a:pt x="103585" y="434281"/>
                </a:cubicBezTo>
                <a:cubicBezTo>
                  <a:pt x="62508" y="434281"/>
                  <a:pt x="27980" y="428129"/>
                  <a:pt x="0" y="415826"/>
                </a:cubicBezTo>
                <a:lnTo>
                  <a:pt x="0" y="335459"/>
                </a:lnTo>
                <a:cubicBezTo>
                  <a:pt x="29171" y="353318"/>
                  <a:pt x="60226" y="362248"/>
                  <a:pt x="93167" y="362248"/>
                </a:cubicBezTo>
                <a:cubicBezTo>
                  <a:pt x="117971" y="362248"/>
                  <a:pt x="137369" y="356344"/>
                  <a:pt x="151358" y="344537"/>
                </a:cubicBezTo>
                <a:cubicBezTo>
                  <a:pt x="165348" y="332730"/>
                  <a:pt x="172343" y="316706"/>
                  <a:pt x="172343" y="296466"/>
                </a:cubicBezTo>
                <a:cubicBezTo>
                  <a:pt x="172343" y="254199"/>
                  <a:pt x="142478" y="233065"/>
                  <a:pt x="82749" y="233065"/>
                </a:cubicBezTo>
                <a:cubicBezTo>
                  <a:pt x="60722" y="233065"/>
                  <a:pt x="35322" y="234752"/>
                  <a:pt x="6549" y="238125"/>
                </a:cubicBezTo>
                <a:lnTo>
                  <a:pt x="2262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224097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spc="0" baseline="0"/>
            </a:lvl1pPr>
            <a:lvl2pPr marL="448193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745" spc="0" baseline="0"/>
            </a:lvl2pPr>
            <a:lvl3pPr marL="672290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353" spc="0" baseline="0"/>
            </a:lvl3pPr>
            <a:lvl4pPr marL="896386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157" spc="0" baseline="0"/>
            </a:lvl4pPr>
            <a:lvl5pPr marL="1120483" marR="0" indent="-224097" defTabSz="914367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157" spc="0" baseline="0"/>
            </a:lvl5pPr>
            <a:lvl6pPr marL="2514509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6pPr>
            <a:lvl7pPr marL="2971693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7pPr>
            <a:lvl8pPr marL="3428877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8pPr>
            <a:lvl9pPr marL="3886061" indent="-228592" defTabSz="914367">
              <a:spcBef>
                <a:spcPct val="20000"/>
              </a:spcBef>
              <a:buFont typeface="Arial" pitchFamily="34" charset="0"/>
              <a:buChar char="•"/>
              <a:defRPr sz="1961"/>
            </a:lvl9pPr>
          </a:lstStyle>
          <a:p>
            <a:pPr marL="0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endParaRPr kumimoji="0" lang="en-US" sz="4800" b="1" i="0" u="none" strike="noStrike" kern="1200" cap="none" spc="0" normalizeH="0" baseline="0" noProof="0">
              <a:ln>
                <a:noFill/>
              </a:ln>
              <a:solidFill>
                <a:schemeClr val="accent4"/>
              </a:solidFill>
              <a:effectLst/>
              <a:uLnTx/>
              <a:uFillTx/>
              <a:cs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9128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8B013DF3-9725-FB69-986F-2A85E0BD3D60}"/>
              </a:ext>
            </a:extLst>
          </p:cNvPr>
          <p:cNvSpPr/>
          <p:nvPr/>
        </p:nvSpPr>
        <p:spPr bwMode="auto">
          <a:xfrm rot="10800000">
            <a:off x="-1" y="1476374"/>
            <a:ext cx="12192000" cy="2587551"/>
          </a:xfrm>
          <a:prstGeom prst="round2SameRect">
            <a:avLst>
              <a:gd name="adj1" fmla="val 3229"/>
              <a:gd name="adj2" fmla="val 0"/>
            </a:avLst>
          </a:prstGeom>
          <a:gradFill flip="none" rotWithShape="1">
            <a:gsLst>
              <a:gs pos="100000">
                <a:srgbClr val="5C2D91">
                  <a:alpha val="15000"/>
                </a:srgbClr>
              </a:gs>
              <a:gs pos="55100">
                <a:srgbClr val="5C2D91">
                  <a:alpha val="15000"/>
                </a:srgbClr>
              </a:gs>
              <a:gs pos="0">
                <a:srgbClr val="5C2D91">
                  <a:alpha val="0"/>
                </a:srgbClr>
              </a:gs>
            </a:gsLst>
            <a:lin ang="5400000" scaled="1"/>
            <a:tileRect/>
          </a:gradFill>
          <a:ln w="9525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" name="Freeform 16">
            <a:extLst>
              <a:ext uri="{FF2B5EF4-FFF2-40B4-BE49-F238E27FC236}">
                <a16:creationId xmlns:a16="http://schemas.microsoft.com/office/drawing/2014/main" id="{5159C527-2B28-F73D-E13E-4DA14225EA10}"/>
              </a:ext>
            </a:extLst>
          </p:cNvPr>
          <p:cNvSpPr>
            <a:spLocks/>
          </p:cNvSpPr>
          <p:nvPr/>
        </p:nvSpPr>
        <p:spPr bwMode="auto">
          <a:xfrm>
            <a:off x="457199" y="1866900"/>
            <a:ext cx="11277596" cy="4701589"/>
          </a:xfrm>
          <a:prstGeom prst="roundRect">
            <a:avLst>
              <a:gd name="adj" fmla="val 2439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/>
            <a:tailEnd/>
          </a:ln>
          <a:effectLst>
            <a:outerShdw blurRad="330200" dist="342900" dir="2700000" algn="tl" rotWithShape="0">
              <a:srgbClr val="FFFFFF">
                <a:lumMod val="65000"/>
                <a:alpha val="26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UA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 Placeholder 32">
            <a:extLst>
              <a:ext uri="{FF2B5EF4-FFF2-40B4-BE49-F238E27FC236}">
                <a16:creationId xmlns:a16="http://schemas.microsoft.com/office/drawing/2014/main" id="{D1B9E72F-822B-E439-E5E7-DE50047688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1551049"/>
            <a:ext cx="11020425" cy="246221"/>
          </a:xfrm>
        </p:spPr>
        <p:txBody>
          <a:bodyPr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6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 Semibold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928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D843A9-92CC-9B44-01D3-FB13DF169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9511"/>
            <a:ext cx="11277600" cy="738664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37A645C9-3AAB-19C4-55CC-110F1DD6952B}"/>
              </a:ext>
            </a:extLst>
          </p:cNvPr>
          <p:cNvSpPr/>
          <p:nvPr/>
        </p:nvSpPr>
        <p:spPr bwMode="auto">
          <a:xfrm flipH="1">
            <a:off x="-1" y="1440089"/>
            <a:ext cx="12192000" cy="5417911"/>
          </a:xfrm>
          <a:prstGeom prst="round2SameRect">
            <a:avLst>
              <a:gd name="adj1" fmla="val 3229"/>
              <a:gd name="adj2" fmla="val 0"/>
            </a:avLst>
          </a:prstGeom>
          <a:solidFill>
            <a:schemeClr val="bg1">
              <a:lumMod val="95000"/>
              <a:alpha val="32000"/>
            </a:schemeClr>
          </a:solidFill>
          <a:ln w="9525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F3279B4-8EB7-FF4D-D93B-6843762BAD04}"/>
              </a:ext>
            </a:extLst>
          </p:cNvPr>
          <p:cNvSpPr/>
          <p:nvPr/>
        </p:nvSpPr>
        <p:spPr bwMode="auto">
          <a:xfrm flipV="1">
            <a:off x="0" y="1211489"/>
            <a:ext cx="12192000" cy="1233999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rgbClr val="8A5DD4"/>
              </a:gs>
              <a:gs pos="74000">
                <a:srgbClr val="4472C4">
                  <a:lumMod val="45000"/>
                  <a:lumOff val="55000"/>
                </a:srgbClr>
              </a:gs>
              <a:gs pos="83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0" scaled="1"/>
            <a:tileRect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E455C6D-04A2-A30E-0946-6EBDC0731361}"/>
              </a:ext>
            </a:extLst>
          </p:cNvPr>
          <p:cNvSpPr>
            <a:spLocks/>
          </p:cNvSpPr>
          <p:nvPr/>
        </p:nvSpPr>
        <p:spPr bwMode="auto">
          <a:xfrm>
            <a:off x="457202" y="1882084"/>
            <a:ext cx="11277599" cy="4633016"/>
          </a:xfrm>
          <a:custGeom>
            <a:avLst/>
            <a:gdLst>
              <a:gd name="connsiteX0" fmla="*/ 104587 w 11277599"/>
              <a:gd name="connsiteY0" fmla="*/ 0 h 4633016"/>
              <a:gd name="connsiteX1" fmla="*/ 1879600 w 11277599"/>
              <a:gd name="connsiteY1" fmla="*/ 0 h 4633016"/>
              <a:gd name="connsiteX2" fmla="*/ 3496115 w 11277599"/>
              <a:gd name="connsiteY2" fmla="*/ 0 h 4633016"/>
              <a:gd name="connsiteX3" fmla="*/ 7781485 w 11277599"/>
              <a:gd name="connsiteY3" fmla="*/ 0 h 4633016"/>
              <a:gd name="connsiteX4" fmla="*/ 9474200 w 11277599"/>
              <a:gd name="connsiteY4" fmla="*/ 0 h 4633016"/>
              <a:gd name="connsiteX5" fmla="*/ 11173012 w 11277599"/>
              <a:gd name="connsiteY5" fmla="*/ 0 h 4633016"/>
              <a:gd name="connsiteX6" fmla="*/ 11277599 w 11277599"/>
              <a:gd name="connsiteY6" fmla="*/ 104587 h 4633016"/>
              <a:gd name="connsiteX7" fmla="*/ 11277599 w 11277599"/>
              <a:gd name="connsiteY7" fmla="*/ 360047 h 4633016"/>
              <a:gd name="connsiteX8" fmla="*/ 11277599 w 11277599"/>
              <a:gd name="connsiteY8" fmla="*/ 1514287 h 4633016"/>
              <a:gd name="connsiteX9" fmla="*/ 11277599 w 11277599"/>
              <a:gd name="connsiteY9" fmla="*/ 1769747 h 4633016"/>
              <a:gd name="connsiteX10" fmla="*/ 11277599 w 11277599"/>
              <a:gd name="connsiteY10" fmla="*/ 2863269 h 4633016"/>
              <a:gd name="connsiteX11" fmla="*/ 11277599 w 11277599"/>
              <a:gd name="connsiteY11" fmla="*/ 3118729 h 4633016"/>
              <a:gd name="connsiteX12" fmla="*/ 11277599 w 11277599"/>
              <a:gd name="connsiteY12" fmla="*/ 4272969 h 4633016"/>
              <a:gd name="connsiteX13" fmla="*/ 11277599 w 11277599"/>
              <a:gd name="connsiteY13" fmla="*/ 4528429 h 4633016"/>
              <a:gd name="connsiteX14" fmla="*/ 11173012 w 11277599"/>
              <a:gd name="connsiteY14" fmla="*/ 4633016 h 4633016"/>
              <a:gd name="connsiteX15" fmla="*/ 9474200 w 11277599"/>
              <a:gd name="connsiteY15" fmla="*/ 4633016 h 4633016"/>
              <a:gd name="connsiteX16" fmla="*/ 7781485 w 11277599"/>
              <a:gd name="connsiteY16" fmla="*/ 4633016 h 4633016"/>
              <a:gd name="connsiteX17" fmla="*/ 3496115 w 11277599"/>
              <a:gd name="connsiteY17" fmla="*/ 4633016 h 4633016"/>
              <a:gd name="connsiteX18" fmla="*/ 1879600 w 11277599"/>
              <a:gd name="connsiteY18" fmla="*/ 4633016 h 4633016"/>
              <a:gd name="connsiteX19" fmla="*/ 104587 w 11277599"/>
              <a:gd name="connsiteY19" fmla="*/ 4633016 h 4633016"/>
              <a:gd name="connsiteX20" fmla="*/ 0 w 11277599"/>
              <a:gd name="connsiteY20" fmla="*/ 4528429 h 4633016"/>
              <a:gd name="connsiteX21" fmla="*/ 0 w 11277599"/>
              <a:gd name="connsiteY21" fmla="*/ 4272969 h 4633016"/>
              <a:gd name="connsiteX22" fmla="*/ 0 w 11277599"/>
              <a:gd name="connsiteY22" fmla="*/ 3118729 h 4633016"/>
              <a:gd name="connsiteX23" fmla="*/ 0 w 11277599"/>
              <a:gd name="connsiteY23" fmla="*/ 2863269 h 4633016"/>
              <a:gd name="connsiteX24" fmla="*/ 0 w 11277599"/>
              <a:gd name="connsiteY24" fmla="*/ 1769747 h 4633016"/>
              <a:gd name="connsiteX25" fmla="*/ 0 w 11277599"/>
              <a:gd name="connsiteY25" fmla="*/ 1514287 h 4633016"/>
              <a:gd name="connsiteX26" fmla="*/ 0 w 11277599"/>
              <a:gd name="connsiteY26" fmla="*/ 360047 h 4633016"/>
              <a:gd name="connsiteX27" fmla="*/ 0 w 11277599"/>
              <a:gd name="connsiteY27" fmla="*/ 104587 h 4633016"/>
              <a:gd name="connsiteX28" fmla="*/ 104587 w 11277599"/>
              <a:gd name="connsiteY28" fmla="*/ 0 h 463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277599" h="4633016">
                <a:moveTo>
                  <a:pt x="104587" y="0"/>
                </a:moveTo>
                <a:lnTo>
                  <a:pt x="1879600" y="0"/>
                </a:lnTo>
                <a:lnTo>
                  <a:pt x="3496115" y="0"/>
                </a:lnTo>
                <a:lnTo>
                  <a:pt x="7781485" y="0"/>
                </a:lnTo>
                <a:lnTo>
                  <a:pt x="9474200" y="0"/>
                </a:lnTo>
                <a:lnTo>
                  <a:pt x="11173012" y="0"/>
                </a:lnTo>
                <a:cubicBezTo>
                  <a:pt x="11230774" y="0"/>
                  <a:pt x="11277599" y="46825"/>
                  <a:pt x="11277599" y="104587"/>
                </a:cubicBezTo>
                <a:lnTo>
                  <a:pt x="11277599" y="360047"/>
                </a:lnTo>
                <a:lnTo>
                  <a:pt x="11277599" y="1514287"/>
                </a:lnTo>
                <a:lnTo>
                  <a:pt x="11277599" y="1769747"/>
                </a:lnTo>
                <a:lnTo>
                  <a:pt x="11277599" y="2863269"/>
                </a:lnTo>
                <a:lnTo>
                  <a:pt x="11277599" y="3118729"/>
                </a:lnTo>
                <a:lnTo>
                  <a:pt x="11277599" y="4272969"/>
                </a:lnTo>
                <a:lnTo>
                  <a:pt x="11277599" y="4528429"/>
                </a:lnTo>
                <a:cubicBezTo>
                  <a:pt x="11277599" y="4586191"/>
                  <a:pt x="11230774" y="4633016"/>
                  <a:pt x="11173012" y="4633016"/>
                </a:cubicBezTo>
                <a:lnTo>
                  <a:pt x="9474200" y="4633016"/>
                </a:lnTo>
                <a:lnTo>
                  <a:pt x="7781485" y="4633016"/>
                </a:lnTo>
                <a:lnTo>
                  <a:pt x="3496115" y="4633016"/>
                </a:lnTo>
                <a:lnTo>
                  <a:pt x="1879600" y="4633016"/>
                </a:lnTo>
                <a:lnTo>
                  <a:pt x="104587" y="4633016"/>
                </a:lnTo>
                <a:cubicBezTo>
                  <a:pt x="46825" y="4633016"/>
                  <a:pt x="0" y="4586191"/>
                  <a:pt x="0" y="4528429"/>
                </a:cubicBezTo>
                <a:lnTo>
                  <a:pt x="0" y="4272969"/>
                </a:lnTo>
                <a:lnTo>
                  <a:pt x="0" y="3118729"/>
                </a:lnTo>
                <a:lnTo>
                  <a:pt x="0" y="2863269"/>
                </a:lnTo>
                <a:lnTo>
                  <a:pt x="0" y="1769747"/>
                </a:lnTo>
                <a:lnTo>
                  <a:pt x="0" y="1514287"/>
                </a:lnTo>
                <a:lnTo>
                  <a:pt x="0" y="360047"/>
                </a:lnTo>
                <a:lnTo>
                  <a:pt x="0" y="104587"/>
                </a:lnTo>
                <a:cubicBezTo>
                  <a:pt x="0" y="46825"/>
                  <a:pt x="46825" y="0"/>
                  <a:pt x="104587" y="0"/>
                </a:cubicBez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/>
            <a:tailEnd/>
          </a:ln>
          <a:effectLst>
            <a:outerShdw blurRad="330200" dist="342900" dir="2700000" algn="tl" rotWithShape="0">
              <a:schemeClr val="tx1">
                <a:alpha val="14000"/>
              </a:schemeClr>
            </a:outerShdw>
          </a:effectLst>
        </p:spPr>
        <p:txBody>
          <a:bodyPr wrap="square" lIns="182880" rIns="1463040" rtlCol="0" anchor="ctr">
            <a:noAutofit/>
          </a:bodyPr>
          <a:lstStyle/>
          <a:p>
            <a:pPr>
              <a:spcAft>
                <a:spcPts val="1200"/>
              </a:spcAft>
            </a:pPr>
            <a:endParaRPr lang="en-US" sz="2800" b="1">
              <a:solidFill>
                <a:schemeClr val="accent4"/>
              </a:solidFill>
            </a:endParaRPr>
          </a:p>
        </p:txBody>
      </p:sp>
      <p:sp>
        <p:nvSpPr>
          <p:cNvPr id="9" name="Text Placeholder 32">
            <a:extLst>
              <a:ext uri="{FF2B5EF4-FFF2-40B4-BE49-F238E27FC236}">
                <a16:creationId xmlns:a16="http://schemas.microsoft.com/office/drawing/2014/main" id="{F5DC809C-5BAB-1B38-B512-AFEB57B216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1408174"/>
            <a:ext cx="11020425" cy="276999"/>
          </a:xfrm>
        </p:spPr>
        <p:txBody>
          <a:bodyPr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 Semibold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775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D843A9-92CC-9B44-01D3-FB13DF169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9511"/>
            <a:ext cx="11277600" cy="738664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37A645C9-3AAB-19C4-55CC-110F1DD6952B}"/>
              </a:ext>
            </a:extLst>
          </p:cNvPr>
          <p:cNvSpPr/>
          <p:nvPr/>
        </p:nvSpPr>
        <p:spPr bwMode="auto">
          <a:xfrm flipH="1">
            <a:off x="-1" y="1440089"/>
            <a:ext cx="12192000" cy="5417911"/>
          </a:xfrm>
          <a:prstGeom prst="round2SameRect">
            <a:avLst>
              <a:gd name="adj1" fmla="val 3229"/>
              <a:gd name="adj2" fmla="val 0"/>
            </a:avLst>
          </a:prstGeom>
          <a:solidFill>
            <a:schemeClr val="bg1">
              <a:lumMod val="95000"/>
              <a:alpha val="32000"/>
            </a:schemeClr>
          </a:solidFill>
          <a:ln w="9525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EF3279B4-8EB7-FF4D-D93B-6843762BAD04}"/>
              </a:ext>
            </a:extLst>
          </p:cNvPr>
          <p:cNvSpPr/>
          <p:nvPr/>
        </p:nvSpPr>
        <p:spPr bwMode="auto">
          <a:xfrm flipV="1">
            <a:off x="0" y="1211489"/>
            <a:ext cx="12192000" cy="1233999"/>
          </a:xfrm>
          <a:prstGeom prst="round2SameRect">
            <a:avLst>
              <a:gd name="adj1" fmla="val 0"/>
              <a:gd name="adj2" fmla="val 0"/>
            </a:avLst>
          </a:prstGeom>
          <a:gradFill flip="none" rotWithShape="1">
            <a:gsLst>
              <a:gs pos="0">
                <a:srgbClr val="8A5DD4"/>
              </a:gs>
              <a:gs pos="74000">
                <a:srgbClr val="4472C4">
                  <a:lumMod val="45000"/>
                  <a:lumOff val="55000"/>
                </a:srgbClr>
              </a:gs>
              <a:gs pos="83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0" scaled="1"/>
            <a:tileRect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C80E0CD-CC42-8D7E-1E5D-47C92EF6B2C6}"/>
              </a:ext>
            </a:extLst>
          </p:cNvPr>
          <p:cNvSpPr>
            <a:spLocks/>
          </p:cNvSpPr>
          <p:nvPr/>
        </p:nvSpPr>
        <p:spPr bwMode="auto">
          <a:xfrm>
            <a:off x="457202" y="1408174"/>
            <a:ext cx="11277599" cy="5106926"/>
          </a:xfrm>
          <a:custGeom>
            <a:avLst/>
            <a:gdLst>
              <a:gd name="connsiteX0" fmla="*/ 104587 w 11277599"/>
              <a:gd name="connsiteY0" fmla="*/ 0 h 5106926"/>
              <a:gd name="connsiteX1" fmla="*/ 1879600 w 11277599"/>
              <a:gd name="connsiteY1" fmla="*/ 0 h 5106926"/>
              <a:gd name="connsiteX2" fmla="*/ 3496115 w 11277599"/>
              <a:gd name="connsiteY2" fmla="*/ 0 h 5106926"/>
              <a:gd name="connsiteX3" fmla="*/ 7781485 w 11277599"/>
              <a:gd name="connsiteY3" fmla="*/ 0 h 5106926"/>
              <a:gd name="connsiteX4" fmla="*/ 9474200 w 11277599"/>
              <a:gd name="connsiteY4" fmla="*/ 0 h 5106926"/>
              <a:gd name="connsiteX5" fmla="*/ 11173012 w 11277599"/>
              <a:gd name="connsiteY5" fmla="*/ 0 h 5106926"/>
              <a:gd name="connsiteX6" fmla="*/ 11277599 w 11277599"/>
              <a:gd name="connsiteY6" fmla="*/ 104587 h 5106926"/>
              <a:gd name="connsiteX7" fmla="*/ 11277599 w 11277599"/>
              <a:gd name="connsiteY7" fmla="*/ 360047 h 5106926"/>
              <a:gd name="connsiteX8" fmla="*/ 11277599 w 11277599"/>
              <a:gd name="connsiteY8" fmla="*/ 578497 h 5106926"/>
              <a:gd name="connsiteX9" fmla="*/ 11277599 w 11277599"/>
              <a:gd name="connsiteY9" fmla="*/ 833957 h 5106926"/>
              <a:gd name="connsiteX10" fmla="*/ 11277599 w 11277599"/>
              <a:gd name="connsiteY10" fmla="*/ 1514287 h 5106926"/>
              <a:gd name="connsiteX11" fmla="*/ 11277599 w 11277599"/>
              <a:gd name="connsiteY11" fmla="*/ 1769747 h 5106926"/>
              <a:gd name="connsiteX12" fmla="*/ 11277599 w 11277599"/>
              <a:gd name="connsiteY12" fmla="*/ 1988197 h 5106926"/>
              <a:gd name="connsiteX13" fmla="*/ 11277599 w 11277599"/>
              <a:gd name="connsiteY13" fmla="*/ 2243657 h 5106926"/>
              <a:gd name="connsiteX14" fmla="*/ 11277599 w 11277599"/>
              <a:gd name="connsiteY14" fmla="*/ 2863269 h 5106926"/>
              <a:gd name="connsiteX15" fmla="*/ 11277599 w 11277599"/>
              <a:gd name="connsiteY15" fmla="*/ 3118729 h 5106926"/>
              <a:gd name="connsiteX16" fmla="*/ 11277599 w 11277599"/>
              <a:gd name="connsiteY16" fmla="*/ 3337179 h 5106926"/>
              <a:gd name="connsiteX17" fmla="*/ 11277599 w 11277599"/>
              <a:gd name="connsiteY17" fmla="*/ 3592639 h 5106926"/>
              <a:gd name="connsiteX18" fmla="*/ 11277599 w 11277599"/>
              <a:gd name="connsiteY18" fmla="*/ 4272969 h 5106926"/>
              <a:gd name="connsiteX19" fmla="*/ 11277599 w 11277599"/>
              <a:gd name="connsiteY19" fmla="*/ 4528429 h 5106926"/>
              <a:gd name="connsiteX20" fmla="*/ 11277599 w 11277599"/>
              <a:gd name="connsiteY20" fmla="*/ 4746879 h 5106926"/>
              <a:gd name="connsiteX21" fmla="*/ 11277599 w 11277599"/>
              <a:gd name="connsiteY21" fmla="*/ 5002339 h 5106926"/>
              <a:gd name="connsiteX22" fmla="*/ 11173012 w 11277599"/>
              <a:gd name="connsiteY22" fmla="*/ 5106926 h 5106926"/>
              <a:gd name="connsiteX23" fmla="*/ 9474200 w 11277599"/>
              <a:gd name="connsiteY23" fmla="*/ 5106926 h 5106926"/>
              <a:gd name="connsiteX24" fmla="*/ 7781485 w 11277599"/>
              <a:gd name="connsiteY24" fmla="*/ 5106926 h 5106926"/>
              <a:gd name="connsiteX25" fmla="*/ 3496115 w 11277599"/>
              <a:gd name="connsiteY25" fmla="*/ 5106926 h 5106926"/>
              <a:gd name="connsiteX26" fmla="*/ 1879600 w 11277599"/>
              <a:gd name="connsiteY26" fmla="*/ 5106926 h 5106926"/>
              <a:gd name="connsiteX27" fmla="*/ 104587 w 11277599"/>
              <a:gd name="connsiteY27" fmla="*/ 5106926 h 5106926"/>
              <a:gd name="connsiteX28" fmla="*/ 0 w 11277599"/>
              <a:gd name="connsiteY28" fmla="*/ 5002339 h 5106926"/>
              <a:gd name="connsiteX29" fmla="*/ 0 w 11277599"/>
              <a:gd name="connsiteY29" fmla="*/ 4746879 h 5106926"/>
              <a:gd name="connsiteX30" fmla="*/ 0 w 11277599"/>
              <a:gd name="connsiteY30" fmla="*/ 4528429 h 5106926"/>
              <a:gd name="connsiteX31" fmla="*/ 0 w 11277599"/>
              <a:gd name="connsiteY31" fmla="*/ 4272969 h 5106926"/>
              <a:gd name="connsiteX32" fmla="*/ 0 w 11277599"/>
              <a:gd name="connsiteY32" fmla="*/ 3592639 h 5106926"/>
              <a:gd name="connsiteX33" fmla="*/ 0 w 11277599"/>
              <a:gd name="connsiteY33" fmla="*/ 3337179 h 5106926"/>
              <a:gd name="connsiteX34" fmla="*/ 0 w 11277599"/>
              <a:gd name="connsiteY34" fmla="*/ 3118729 h 5106926"/>
              <a:gd name="connsiteX35" fmla="*/ 0 w 11277599"/>
              <a:gd name="connsiteY35" fmla="*/ 2863269 h 5106926"/>
              <a:gd name="connsiteX36" fmla="*/ 0 w 11277599"/>
              <a:gd name="connsiteY36" fmla="*/ 2243657 h 5106926"/>
              <a:gd name="connsiteX37" fmla="*/ 0 w 11277599"/>
              <a:gd name="connsiteY37" fmla="*/ 1988197 h 5106926"/>
              <a:gd name="connsiteX38" fmla="*/ 0 w 11277599"/>
              <a:gd name="connsiteY38" fmla="*/ 1769747 h 5106926"/>
              <a:gd name="connsiteX39" fmla="*/ 0 w 11277599"/>
              <a:gd name="connsiteY39" fmla="*/ 1514287 h 5106926"/>
              <a:gd name="connsiteX40" fmla="*/ 0 w 11277599"/>
              <a:gd name="connsiteY40" fmla="*/ 833957 h 5106926"/>
              <a:gd name="connsiteX41" fmla="*/ 0 w 11277599"/>
              <a:gd name="connsiteY41" fmla="*/ 578497 h 5106926"/>
              <a:gd name="connsiteX42" fmla="*/ 0 w 11277599"/>
              <a:gd name="connsiteY42" fmla="*/ 360047 h 5106926"/>
              <a:gd name="connsiteX43" fmla="*/ 0 w 11277599"/>
              <a:gd name="connsiteY43" fmla="*/ 104587 h 5106926"/>
              <a:gd name="connsiteX44" fmla="*/ 104587 w 11277599"/>
              <a:gd name="connsiteY44" fmla="*/ 0 h 5106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1277599" h="5106926">
                <a:moveTo>
                  <a:pt x="104587" y="0"/>
                </a:moveTo>
                <a:lnTo>
                  <a:pt x="1879600" y="0"/>
                </a:lnTo>
                <a:lnTo>
                  <a:pt x="3496115" y="0"/>
                </a:lnTo>
                <a:lnTo>
                  <a:pt x="7781485" y="0"/>
                </a:lnTo>
                <a:lnTo>
                  <a:pt x="9474200" y="0"/>
                </a:lnTo>
                <a:lnTo>
                  <a:pt x="11173012" y="0"/>
                </a:lnTo>
                <a:cubicBezTo>
                  <a:pt x="11230774" y="0"/>
                  <a:pt x="11277599" y="46825"/>
                  <a:pt x="11277599" y="104587"/>
                </a:cubicBezTo>
                <a:lnTo>
                  <a:pt x="11277599" y="360047"/>
                </a:lnTo>
                <a:lnTo>
                  <a:pt x="11277599" y="578497"/>
                </a:lnTo>
                <a:lnTo>
                  <a:pt x="11277599" y="833957"/>
                </a:lnTo>
                <a:lnTo>
                  <a:pt x="11277599" y="1514287"/>
                </a:lnTo>
                <a:lnTo>
                  <a:pt x="11277599" y="1769747"/>
                </a:lnTo>
                <a:lnTo>
                  <a:pt x="11277599" y="1988197"/>
                </a:lnTo>
                <a:lnTo>
                  <a:pt x="11277599" y="2243657"/>
                </a:lnTo>
                <a:lnTo>
                  <a:pt x="11277599" y="2863269"/>
                </a:lnTo>
                <a:lnTo>
                  <a:pt x="11277599" y="3118729"/>
                </a:lnTo>
                <a:lnTo>
                  <a:pt x="11277599" y="3337179"/>
                </a:lnTo>
                <a:lnTo>
                  <a:pt x="11277599" y="3592639"/>
                </a:lnTo>
                <a:lnTo>
                  <a:pt x="11277599" y="4272969"/>
                </a:lnTo>
                <a:lnTo>
                  <a:pt x="11277599" y="4528429"/>
                </a:lnTo>
                <a:lnTo>
                  <a:pt x="11277599" y="4746879"/>
                </a:lnTo>
                <a:lnTo>
                  <a:pt x="11277599" y="5002339"/>
                </a:lnTo>
                <a:cubicBezTo>
                  <a:pt x="11277599" y="5060101"/>
                  <a:pt x="11230774" y="5106926"/>
                  <a:pt x="11173012" y="5106926"/>
                </a:cubicBezTo>
                <a:lnTo>
                  <a:pt x="9474200" y="5106926"/>
                </a:lnTo>
                <a:lnTo>
                  <a:pt x="7781485" y="5106926"/>
                </a:lnTo>
                <a:lnTo>
                  <a:pt x="3496115" y="5106926"/>
                </a:lnTo>
                <a:lnTo>
                  <a:pt x="1879600" y="5106926"/>
                </a:lnTo>
                <a:lnTo>
                  <a:pt x="104587" y="5106926"/>
                </a:lnTo>
                <a:cubicBezTo>
                  <a:pt x="46825" y="5106926"/>
                  <a:pt x="0" y="5060101"/>
                  <a:pt x="0" y="5002339"/>
                </a:cubicBezTo>
                <a:lnTo>
                  <a:pt x="0" y="4746879"/>
                </a:lnTo>
                <a:lnTo>
                  <a:pt x="0" y="4528429"/>
                </a:lnTo>
                <a:lnTo>
                  <a:pt x="0" y="4272969"/>
                </a:lnTo>
                <a:lnTo>
                  <a:pt x="0" y="3592639"/>
                </a:lnTo>
                <a:lnTo>
                  <a:pt x="0" y="3337179"/>
                </a:lnTo>
                <a:lnTo>
                  <a:pt x="0" y="3118729"/>
                </a:lnTo>
                <a:lnTo>
                  <a:pt x="0" y="2863269"/>
                </a:lnTo>
                <a:lnTo>
                  <a:pt x="0" y="2243657"/>
                </a:lnTo>
                <a:lnTo>
                  <a:pt x="0" y="1988197"/>
                </a:lnTo>
                <a:lnTo>
                  <a:pt x="0" y="1769747"/>
                </a:lnTo>
                <a:lnTo>
                  <a:pt x="0" y="1514287"/>
                </a:lnTo>
                <a:lnTo>
                  <a:pt x="0" y="833957"/>
                </a:lnTo>
                <a:lnTo>
                  <a:pt x="0" y="578497"/>
                </a:lnTo>
                <a:lnTo>
                  <a:pt x="0" y="360047"/>
                </a:lnTo>
                <a:lnTo>
                  <a:pt x="0" y="104587"/>
                </a:lnTo>
                <a:cubicBezTo>
                  <a:pt x="0" y="46825"/>
                  <a:pt x="46825" y="0"/>
                  <a:pt x="104587" y="0"/>
                </a:cubicBez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/>
            <a:tailEnd/>
          </a:ln>
          <a:effectLst>
            <a:outerShdw blurRad="330200" dist="342900" dir="2700000" algn="tl" rotWithShape="0">
              <a:schemeClr val="tx1">
                <a:alpha val="14000"/>
              </a:schemeClr>
            </a:outerShdw>
          </a:effectLst>
        </p:spPr>
        <p:txBody>
          <a:bodyPr wrap="square" lIns="182880" rIns="1463040" rtlCol="0" anchor="ctr">
            <a:noAutofit/>
          </a:bodyPr>
          <a:lstStyle/>
          <a:p>
            <a:pPr>
              <a:spcAft>
                <a:spcPts val="1200"/>
              </a:spcAft>
            </a:pPr>
            <a:endParaRPr lang="en-US" sz="2800" b="1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74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3B2561-60F3-F677-E68D-83068C6C78DD}"/>
              </a:ext>
            </a:extLst>
          </p:cNvPr>
          <p:cNvSpPr/>
          <p:nvPr/>
        </p:nvSpPr>
        <p:spPr bwMode="auto">
          <a:xfrm>
            <a:off x="0" y="2249714"/>
            <a:ext cx="12192000" cy="2358572"/>
          </a:xfrm>
          <a:prstGeom prst="rect">
            <a:avLst/>
          </a:prstGeom>
          <a:gradFill flip="none" rotWithShape="1">
            <a:gsLst>
              <a:gs pos="0">
                <a:srgbClr val="8A5DD4"/>
              </a:gs>
              <a:gs pos="74000">
                <a:srgbClr val="4472C4">
                  <a:lumMod val="45000"/>
                  <a:lumOff val="55000"/>
                </a:srgbClr>
              </a:gs>
              <a:gs pos="83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0" scaled="1"/>
            <a:tileRect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90460CA-BB77-CD80-F7B6-68634161ED9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" y="3687802"/>
            <a:ext cx="9512300" cy="369332"/>
          </a:xfrm>
          <a:noFill/>
        </p:spPr>
        <p:txBody>
          <a:bodyPr wrap="square" lIns="0" tIns="0" rIns="0" bIns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400" b="0" kern="1200" cap="none" spc="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>
              <a:defRPr lang="en-US" sz="1800" dirty="0">
                <a:solidFill>
                  <a:schemeClr val="tx1"/>
                </a:solidFill>
              </a:defRPr>
            </a:lvl2pPr>
            <a:lvl3pPr>
              <a:defRPr lang="en-US" sz="1800" dirty="0">
                <a:solidFill>
                  <a:schemeClr val="tx1"/>
                </a:solidFill>
              </a:defRPr>
            </a:lvl3pPr>
            <a:lvl4pPr>
              <a:defRPr lang="en-US" sz="1800" dirty="0">
                <a:solidFill>
                  <a:schemeClr val="tx1"/>
                </a:solidFill>
              </a:defRPr>
            </a:lvl4pPr>
            <a:lvl5pPr>
              <a:defRPr lang="en-US" sz="1800" dirty="0">
                <a:solidFill>
                  <a:schemeClr val="tx1"/>
                </a:solidFill>
              </a:defRPr>
            </a:lvl5pPr>
          </a:lstStyle>
          <a:p>
            <a:pPr marL="118803" lvl="0" indent="-342900" defTabSz="932742">
              <a:lnSpc>
                <a:spcPct val="10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0B99C18-B364-5F81-73FE-075BBFE8BFCD}"/>
              </a:ext>
            </a:extLst>
          </p:cNvPr>
          <p:cNvSpPr/>
          <p:nvPr/>
        </p:nvSpPr>
        <p:spPr bwMode="auto">
          <a:xfrm>
            <a:off x="7216157" y="1333835"/>
            <a:ext cx="4108987" cy="4109570"/>
          </a:xfrm>
          <a:prstGeom prst="ellipse">
            <a:avLst/>
          </a:prstGeom>
          <a:solidFill>
            <a:srgbClr val="202832"/>
          </a:solidFill>
          <a:ln w="57150">
            <a:gradFill flip="none" rotWithShape="1">
              <a:gsLst>
                <a:gs pos="0">
                  <a:srgbClr val="8A5DD4"/>
                </a:gs>
                <a:gs pos="74000">
                  <a:srgbClr val="73C2FF"/>
                </a:gs>
                <a:gs pos="83000">
                  <a:srgbClr val="79C5FF"/>
                </a:gs>
                <a:gs pos="100000">
                  <a:srgbClr val="A6D8FF"/>
                </a:gs>
              </a:gsLst>
              <a:lin ang="1080000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5C0743-EE21-4AB3-D22C-664F8FB3E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660" y="2064188"/>
            <a:ext cx="2604504" cy="277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307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B7EBD970-11CD-DE96-3DB1-1A8A7B603FA0}"/>
              </a:ext>
            </a:extLst>
          </p:cNvPr>
          <p:cNvSpPr/>
          <p:nvPr/>
        </p:nvSpPr>
        <p:spPr bwMode="auto">
          <a:xfrm rot="10800000">
            <a:off x="-1" y="0"/>
            <a:ext cx="12192000" cy="2540000"/>
          </a:xfrm>
          <a:prstGeom prst="round2SameRect">
            <a:avLst>
              <a:gd name="adj1" fmla="val 3229"/>
              <a:gd name="adj2" fmla="val 0"/>
            </a:avLst>
          </a:prstGeom>
          <a:gradFill flip="none" rotWithShape="1">
            <a:gsLst>
              <a:gs pos="100000">
                <a:srgbClr val="5C2D91">
                  <a:alpha val="24000"/>
                </a:srgbClr>
              </a:gs>
              <a:gs pos="55100">
                <a:srgbClr val="5C2D91">
                  <a:alpha val="15000"/>
                </a:srgbClr>
              </a:gs>
              <a:gs pos="0">
                <a:srgbClr val="5C2D91">
                  <a:alpha val="0"/>
                </a:srgbClr>
              </a:gs>
            </a:gsLst>
            <a:lin ang="5400000" scaled="1"/>
            <a:tileRect/>
          </a:gradFill>
          <a:ln w="9525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reeform 16">
            <a:extLst>
              <a:ext uri="{FF2B5EF4-FFF2-40B4-BE49-F238E27FC236}">
                <a16:creationId xmlns:a16="http://schemas.microsoft.com/office/drawing/2014/main" id="{4CBE4919-D728-F9C6-3303-59E1EA740B97}"/>
              </a:ext>
            </a:extLst>
          </p:cNvPr>
          <p:cNvSpPr>
            <a:spLocks/>
          </p:cNvSpPr>
          <p:nvPr/>
        </p:nvSpPr>
        <p:spPr bwMode="auto">
          <a:xfrm>
            <a:off x="1127760" y="1452880"/>
            <a:ext cx="9936480" cy="5405120"/>
          </a:xfrm>
          <a:prstGeom prst="round2SameRect">
            <a:avLst>
              <a:gd name="adj1" fmla="val 5982"/>
              <a:gd name="adj2" fmla="val 0"/>
            </a:avLst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/>
            <a:tailEnd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UA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Freeform 16">
            <a:extLst>
              <a:ext uri="{FF2B5EF4-FFF2-40B4-BE49-F238E27FC236}">
                <a16:creationId xmlns:a16="http://schemas.microsoft.com/office/drawing/2014/main" id="{CB492798-D107-4FC4-E38B-E5F5FFEE7E6E}"/>
              </a:ext>
            </a:extLst>
          </p:cNvPr>
          <p:cNvSpPr>
            <a:spLocks/>
          </p:cNvSpPr>
          <p:nvPr/>
        </p:nvSpPr>
        <p:spPr bwMode="auto">
          <a:xfrm>
            <a:off x="1280160" y="1605280"/>
            <a:ext cx="9631680" cy="5252720"/>
          </a:xfrm>
          <a:prstGeom prst="round2SameRect">
            <a:avLst>
              <a:gd name="adj1" fmla="val 4290"/>
              <a:gd name="adj2" fmla="val 0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/>
            <a:tailEnd/>
          </a:ln>
          <a:effectLst>
            <a:outerShdw blurRad="1016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UA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C8D80B5-D795-4E44-5A2C-3E24197DBA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54256" y="1880617"/>
            <a:ext cx="9083487" cy="4977383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6552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0188D4-C0D3-4C30-EF1F-65196573147F}"/>
              </a:ext>
            </a:extLst>
          </p:cNvPr>
          <p:cNvSpPr/>
          <p:nvPr/>
        </p:nvSpPr>
        <p:spPr bwMode="auto">
          <a:xfrm>
            <a:off x="1" y="4148538"/>
            <a:ext cx="12192000" cy="27094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DDE050-29AF-C667-6C42-593AD5AE1D80}"/>
              </a:ext>
            </a:extLst>
          </p:cNvPr>
          <p:cNvSpPr/>
          <p:nvPr/>
        </p:nvSpPr>
        <p:spPr bwMode="auto">
          <a:xfrm>
            <a:off x="1" y="4148538"/>
            <a:ext cx="12192000" cy="1134662"/>
          </a:xfrm>
          <a:prstGeom prst="rect">
            <a:avLst/>
          </a:prstGeom>
          <a:solidFill>
            <a:srgbClr val="B4A0FF">
              <a:alpha val="34000"/>
            </a:srgbClr>
          </a:solidFill>
          <a:ln w="9525" cap="flat" cmpd="sng" algn="ctr">
            <a:noFill/>
            <a:prstDash val="solid"/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07A4C0D-F19C-EC01-ECBB-2134A08DD7DC}"/>
              </a:ext>
            </a:extLst>
          </p:cNvPr>
          <p:cNvSpPr/>
          <p:nvPr/>
        </p:nvSpPr>
        <p:spPr bwMode="auto">
          <a:xfrm rot="5400000">
            <a:off x="4396198" y="-2874692"/>
            <a:ext cx="3399606" cy="11277600"/>
          </a:xfrm>
          <a:prstGeom prst="roundRect">
            <a:avLst>
              <a:gd name="adj" fmla="val 4951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/>
            <a:tailEnd/>
          </a:ln>
          <a:effectLst>
            <a:outerShdw blurRad="330200" dist="342900" dir="2700000" algn="tl" rotWithShape="0">
              <a:srgbClr val="FFFFFF">
                <a:lumMod val="65000"/>
                <a:alpha val="26000"/>
              </a:srgbClr>
            </a:outerShdw>
          </a:effectLst>
        </p:spPr>
        <p:txBody>
          <a:bodyPr rtlCol="0" anchor="ctr"/>
          <a:lstStyle/>
          <a:p>
            <a:pPr>
              <a:spcAft>
                <a:spcPts val="1200"/>
              </a:spcAft>
            </a:pPr>
            <a:endParaRPr lang="en-US" sz="2800">
              <a:solidFill>
                <a:schemeClr val="accent4"/>
              </a:solidFill>
              <a:cs typeface="Segoe UI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F35ADDB-3279-0DA2-CF38-5492E58D1AEF}"/>
              </a:ext>
            </a:extLst>
          </p:cNvPr>
          <p:cNvSpPr/>
          <p:nvPr/>
        </p:nvSpPr>
        <p:spPr bwMode="auto">
          <a:xfrm rot="16200000" flipH="1">
            <a:off x="5818506" y="-1457142"/>
            <a:ext cx="554992" cy="11054082"/>
          </a:xfrm>
          <a:prstGeom prst="roundRect">
            <a:avLst>
              <a:gd name="adj" fmla="val 11929"/>
            </a:avLst>
          </a:prstGeom>
          <a:solidFill>
            <a:schemeClr val="accent4">
              <a:lumMod val="75000"/>
            </a:schemeClr>
          </a:solidFill>
          <a:ln w="9525" cap="flat" cmpd="sng" algn="ctr">
            <a:noFill/>
            <a:prstDash val="solid"/>
            <a:round/>
            <a:headEnd/>
            <a:tailEnd/>
          </a:ln>
          <a:effectLst>
            <a:outerShdw blurRad="330200" dist="342900" dir="2700000" algn="tl" rotWithShape="0">
              <a:srgbClr val="FFFFFF">
                <a:lumMod val="65000"/>
                <a:alpha val="26000"/>
              </a:srgbClr>
            </a:outerShdw>
          </a:effectLst>
        </p:spPr>
        <p:txBody>
          <a:bodyPr rtlCol="0" anchor="ctr"/>
          <a:lstStyle/>
          <a:p>
            <a:pPr>
              <a:spcAft>
                <a:spcPts val="1200"/>
              </a:spcAft>
            </a:pPr>
            <a:endParaRPr lang="en-US" sz="2800">
              <a:solidFill>
                <a:schemeClr val="accent4"/>
              </a:solidFill>
              <a:cs typeface="Segoe UI"/>
            </a:endParaRPr>
          </a:p>
        </p:txBody>
      </p:sp>
      <p:sp>
        <p:nvSpPr>
          <p:cNvPr id="19" name="Text Placeholder 32">
            <a:extLst>
              <a:ext uri="{FF2B5EF4-FFF2-40B4-BE49-F238E27FC236}">
                <a16:creationId xmlns:a16="http://schemas.microsoft.com/office/drawing/2014/main" id="{CCA326EE-CCAA-8751-2743-32F0D5FDA0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9676" y="3920772"/>
            <a:ext cx="10189845" cy="307777"/>
          </a:xfrm>
        </p:spPr>
        <p:txBody>
          <a:bodyPr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 smtClean="0">
                <a:solidFill>
                  <a:schemeClr val="tx1"/>
                </a:solidFill>
                <a:latin typeface="Segoe UI Semibold"/>
                <a:ea typeface="+mn-ea"/>
                <a:cs typeface="Segoe UI Semibold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32">
            <a:extLst>
              <a:ext uri="{FF2B5EF4-FFF2-40B4-BE49-F238E27FC236}">
                <a16:creationId xmlns:a16="http://schemas.microsoft.com/office/drawing/2014/main" id="{04561073-F2E2-984E-BF91-1389D4E1B5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199" y="4643329"/>
            <a:ext cx="11277600" cy="553998"/>
          </a:xfrm>
        </p:spPr>
        <p:txBody>
          <a:bodyPr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 Semibold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2">
            <a:extLst>
              <a:ext uri="{FF2B5EF4-FFF2-40B4-BE49-F238E27FC236}">
                <a16:creationId xmlns:a16="http://schemas.microsoft.com/office/drawing/2014/main" id="{07B4A9CE-89D0-A5D2-C228-773F0986F6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5373044"/>
            <a:ext cx="9563100" cy="1087477"/>
          </a:xfrm>
        </p:spPr>
        <p:txBody>
          <a:bodyPr lIns="0" tIns="0" rIns="0" bIns="0">
            <a:noAutofit/>
          </a:bodyPr>
          <a:lstStyle>
            <a:lvl1pPr marL="285750" marR="0" indent="-285750" algn="l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 Semibold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lang="en-US" sz="16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Segoe UI Semibold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228600" marR="0" lvl="0" indent="-228600" algn="l" defTabSz="914367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90000"/>
              <a:buFont typeface="Arial" panose="05000000000000000000" pitchFamily="2" charset="2"/>
              <a:buChar char="•"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6" name="Text Placeholder 32">
            <a:extLst>
              <a:ext uri="{FF2B5EF4-FFF2-40B4-BE49-F238E27FC236}">
                <a16:creationId xmlns:a16="http://schemas.microsoft.com/office/drawing/2014/main" id="{944A0992-6A21-775E-0484-17DB7259121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1124471"/>
            <a:ext cx="11020425" cy="2446824"/>
          </a:xfrm>
        </p:spPr>
        <p:txBody>
          <a:bodyPr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 smtClean="0">
                <a:solidFill>
                  <a:schemeClr val="accent5"/>
                </a:solidFill>
                <a:latin typeface="+mj-lt"/>
                <a:ea typeface="+mn-ea"/>
                <a:cs typeface="Segoe UI Semibold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510C581-B90A-16D3-AF4D-0874B2685A55}"/>
              </a:ext>
            </a:extLst>
          </p:cNvPr>
          <p:cNvSpPr/>
          <p:nvPr/>
        </p:nvSpPr>
        <p:spPr bwMode="auto">
          <a:xfrm rot="10800000" flipH="1">
            <a:off x="10353040" y="5283200"/>
            <a:ext cx="1838960" cy="1574800"/>
          </a:xfrm>
          <a:custGeom>
            <a:avLst/>
            <a:gdLst>
              <a:gd name="connsiteX0" fmla="*/ 246578 w 1838960"/>
              <a:gd name="connsiteY0" fmla="*/ 1574800 h 1574800"/>
              <a:gd name="connsiteX1" fmla="*/ 1838960 w 1838960"/>
              <a:gd name="connsiteY1" fmla="*/ 1574800 h 1574800"/>
              <a:gd name="connsiteX2" fmla="*/ 1838960 w 1838960"/>
              <a:gd name="connsiteY2" fmla="*/ 0 h 1574800"/>
              <a:gd name="connsiteX3" fmla="*/ 402139 w 1838960"/>
              <a:gd name="connsiteY3" fmla="*/ 0 h 1574800"/>
              <a:gd name="connsiteX4" fmla="*/ 336265 w 1838960"/>
              <a:gd name="connsiteY4" fmla="*/ 59871 h 1574800"/>
              <a:gd name="connsiteX5" fmla="*/ 0 w 1838960"/>
              <a:gd name="connsiteY5" fmla="*/ 871686 h 1574800"/>
              <a:gd name="connsiteX6" fmla="*/ 196074 w 1838960"/>
              <a:gd name="connsiteY6" fmla="*/ 1513589 h 15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8960" h="1574800">
                <a:moveTo>
                  <a:pt x="246578" y="1574800"/>
                </a:moveTo>
                <a:lnTo>
                  <a:pt x="1838960" y="1574800"/>
                </a:lnTo>
                <a:lnTo>
                  <a:pt x="1838960" y="0"/>
                </a:lnTo>
                <a:lnTo>
                  <a:pt x="402139" y="0"/>
                </a:lnTo>
                <a:lnTo>
                  <a:pt x="336265" y="59871"/>
                </a:lnTo>
                <a:cubicBezTo>
                  <a:pt x="128503" y="267633"/>
                  <a:pt x="0" y="554653"/>
                  <a:pt x="0" y="871686"/>
                </a:cubicBezTo>
                <a:cubicBezTo>
                  <a:pt x="0" y="1109461"/>
                  <a:pt x="72283" y="1330354"/>
                  <a:pt x="196074" y="1513589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7000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95000"/>
                  <a:alpha val="8000"/>
                </a:schemeClr>
              </a:gs>
            </a:gsLst>
            <a:lin ang="27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F57F065-7C28-0252-3423-8419DD9E3F66}"/>
              </a:ext>
            </a:extLst>
          </p:cNvPr>
          <p:cNvSpPr/>
          <p:nvPr/>
        </p:nvSpPr>
        <p:spPr bwMode="auto">
          <a:xfrm rot="10800000" flipH="1">
            <a:off x="10524243" y="5283199"/>
            <a:ext cx="1667756" cy="1574800"/>
          </a:xfrm>
          <a:custGeom>
            <a:avLst/>
            <a:gdLst>
              <a:gd name="connsiteX0" fmla="*/ 301097 w 1667756"/>
              <a:gd name="connsiteY0" fmla="*/ 1574800 h 1574800"/>
              <a:gd name="connsiteX1" fmla="*/ 1652655 w 1667756"/>
              <a:gd name="connsiteY1" fmla="*/ 1574800 h 1574800"/>
              <a:gd name="connsiteX2" fmla="*/ 1667632 w 1667756"/>
              <a:gd name="connsiteY2" fmla="*/ 1562442 h 1574800"/>
              <a:gd name="connsiteX3" fmla="*/ 1667756 w 1667756"/>
              <a:gd name="connsiteY3" fmla="*/ 1562292 h 1574800"/>
              <a:gd name="connsiteX4" fmla="*/ 1667756 w 1667756"/>
              <a:gd name="connsiteY4" fmla="*/ 181082 h 1574800"/>
              <a:gd name="connsiteX5" fmla="*/ 1667632 w 1667756"/>
              <a:gd name="connsiteY5" fmla="*/ 180931 h 1574800"/>
              <a:gd name="connsiteX6" fmla="*/ 1442513 w 1667756"/>
              <a:gd name="connsiteY6" fmla="*/ 12714 h 1574800"/>
              <a:gd name="connsiteX7" fmla="*/ 1416119 w 1667756"/>
              <a:gd name="connsiteY7" fmla="*/ 0 h 1574800"/>
              <a:gd name="connsiteX8" fmla="*/ 537633 w 1667756"/>
              <a:gd name="connsiteY8" fmla="*/ 0 h 1574800"/>
              <a:gd name="connsiteX9" fmla="*/ 511239 w 1667756"/>
              <a:gd name="connsiteY9" fmla="*/ 12715 h 1574800"/>
              <a:gd name="connsiteX10" fmla="*/ 0 w 1667756"/>
              <a:gd name="connsiteY10" fmla="*/ 871687 h 1574800"/>
              <a:gd name="connsiteX11" fmla="*/ 286120 w 1667756"/>
              <a:gd name="connsiteY11" fmla="*/ 1562443 h 15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67756" h="1574800">
                <a:moveTo>
                  <a:pt x="301097" y="1574800"/>
                </a:moveTo>
                <a:lnTo>
                  <a:pt x="1652655" y="1574800"/>
                </a:lnTo>
                <a:lnTo>
                  <a:pt x="1667632" y="1562442"/>
                </a:lnTo>
                <a:lnTo>
                  <a:pt x="1667756" y="1562292"/>
                </a:lnTo>
                <a:lnTo>
                  <a:pt x="1667756" y="181082"/>
                </a:lnTo>
                <a:lnTo>
                  <a:pt x="1667632" y="180931"/>
                </a:lnTo>
                <a:cubicBezTo>
                  <a:pt x="1601339" y="114639"/>
                  <a:pt x="1525563" y="57830"/>
                  <a:pt x="1442513" y="12714"/>
                </a:cubicBezTo>
                <a:lnTo>
                  <a:pt x="1416119" y="0"/>
                </a:lnTo>
                <a:lnTo>
                  <a:pt x="537633" y="0"/>
                </a:lnTo>
                <a:lnTo>
                  <a:pt x="511239" y="12715"/>
                </a:lnTo>
                <a:cubicBezTo>
                  <a:pt x="206722" y="178138"/>
                  <a:pt x="0" y="500771"/>
                  <a:pt x="0" y="871687"/>
                </a:cubicBezTo>
                <a:cubicBezTo>
                  <a:pt x="0" y="1141444"/>
                  <a:pt x="109340" y="1385663"/>
                  <a:pt x="286120" y="1562443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7000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95000"/>
                  <a:alpha val="8000"/>
                </a:schemeClr>
              </a:gs>
            </a:gsLst>
            <a:lin ang="27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3A05B4-3191-5B10-D247-5E67FB0D75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6"/>
          <a:stretch/>
        </p:blipFill>
        <p:spPr>
          <a:xfrm>
            <a:off x="10083801" y="5539731"/>
            <a:ext cx="2108200" cy="11643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035288-7286-1248-1F93-F41D59C1668B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21947" t="33083" r="24981" b="13653"/>
          <a:stretch/>
        </p:blipFill>
        <p:spPr>
          <a:xfrm>
            <a:off x="643876" y="3850750"/>
            <a:ext cx="441974" cy="441974"/>
          </a:xfrm>
          <a:custGeom>
            <a:avLst/>
            <a:gdLst>
              <a:gd name="connsiteX0" fmla="*/ 293877 w 587754"/>
              <a:gd name="connsiteY0" fmla="*/ 0 h 587754"/>
              <a:gd name="connsiteX1" fmla="*/ 587754 w 587754"/>
              <a:gd name="connsiteY1" fmla="*/ 293877 h 587754"/>
              <a:gd name="connsiteX2" fmla="*/ 293877 w 587754"/>
              <a:gd name="connsiteY2" fmla="*/ 587754 h 587754"/>
              <a:gd name="connsiteX3" fmla="*/ 0 w 587754"/>
              <a:gd name="connsiteY3" fmla="*/ 293877 h 587754"/>
              <a:gd name="connsiteX4" fmla="*/ 293877 w 587754"/>
              <a:gd name="connsiteY4" fmla="*/ 0 h 58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7754" h="587754">
                <a:moveTo>
                  <a:pt x="293877" y="0"/>
                </a:moveTo>
                <a:cubicBezTo>
                  <a:pt x="456181" y="0"/>
                  <a:pt x="587754" y="131573"/>
                  <a:pt x="587754" y="293877"/>
                </a:cubicBezTo>
                <a:cubicBezTo>
                  <a:pt x="587754" y="456181"/>
                  <a:pt x="456181" y="587754"/>
                  <a:pt x="293877" y="587754"/>
                </a:cubicBezTo>
                <a:cubicBezTo>
                  <a:pt x="131573" y="587754"/>
                  <a:pt x="0" y="456181"/>
                  <a:pt x="0" y="293877"/>
                </a:cubicBezTo>
                <a:cubicBezTo>
                  <a:pt x="0" y="131573"/>
                  <a:pt x="131573" y="0"/>
                  <a:pt x="293877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8878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46F9FBB-BBD2-6264-2305-887864AD794F}"/>
              </a:ext>
            </a:extLst>
          </p:cNvPr>
          <p:cNvSpPr>
            <a:spLocks/>
          </p:cNvSpPr>
          <p:nvPr/>
        </p:nvSpPr>
        <p:spPr bwMode="auto">
          <a:xfrm>
            <a:off x="2123768" y="304800"/>
            <a:ext cx="9763432" cy="6553200"/>
          </a:xfrm>
          <a:custGeom>
            <a:avLst/>
            <a:gdLst>
              <a:gd name="connsiteX0" fmla="*/ 177420 w 9763432"/>
              <a:gd name="connsiteY0" fmla="*/ 0 h 6553200"/>
              <a:gd name="connsiteX1" fmla="*/ 379783 w 9763432"/>
              <a:gd name="connsiteY1" fmla="*/ 0 h 6553200"/>
              <a:gd name="connsiteX2" fmla="*/ 9128811 w 9763432"/>
              <a:gd name="connsiteY2" fmla="*/ 0 h 6553200"/>
              <a:gd name="connsiteX3" fmla="*/ 9484029 w 9763432"/>
              <a:gd name="connsiteY3" fmla="*/ 0 h 6553200"/>
              <a:gd name="connsiteX4" fmla="*/ 9763432 w 9763432"/>
              <a:gd name="connsiteY4" fmla="*/ 279403 h 6553200"/>
              <a:gd name="connsiteX5" fmla="*/ 9763432 w 9763432"/>
              <a:gd name="connsiteY5" fmla="*/ 1193803 h 6553200"/>
              <a:gd name="connsiteX6" fmla="*/ 9763432 w 9763432"/>
              <a:gd name="connsiteY6" fmla="*/ 5638800 h 6553200"/>
              <a:gd name="connsiteX7" fmla="*/ 9763432 w 9763432"/>
              <a:gd name="connsiteY7" fmla="*/ 6553200 h 6553200"/>
              <a:gd name="connsiteX8" fmla="*/ 9128811 w 9763432"/>
              <a:gd name="connsiteY8" fmla="*/ 6553200 h 6553200"/>
              <a:gd name="connsiteX9" fmla="*/ 379783 w 9763432"/>
              <a:gd name="connsiteY9" fmla="*/ 6553200 h 6553200"/>
              <a:gd name="connsiteX10" fmla="*/ 177420 w 9763432"/>
              <a:gd name="connsiteY10" fmla="*/ 6553200 h 6553200"/>
              <a:gd name="connsiteX11" fmla="*/ 0 w 9763432"/>
              <a:gd name="connsiteY11" fmla="*/ 6375780 h 6553200"/>
              <a:gd name="connsiteX12" fmla="*/ 0 w 9763432"/>
              <a:gd name="connsiteY12" fmla="*/ 5771606 h 6553200"/>
              <a:gd name="connsiteX13" fmla="*/ 0 w 9763432"/>
              <a:gd name="connsiteY13" fmla="*/ 5461380 h 6553200"/>
              <a:gd name="connsiteX14" fmla="*/ 0 w 9763432"/>
              <a:gd name="connsiteY14" fmla="*/ 4857206 h 6553200"/>
              <a:gd name="connsiteX15" fmla="*/ 0 w 9763432"/>
              <a:gd name="connsiteY15" fmla="*/ 1695994 h 6553200"/>
              <a:gd name="connsiteX16" fmla="*/ 0 w 9763432"/>
              <a:gd name="connsiteY16" fmla="*/ 1091820 h 6553200"/>
              <a:gd name="connsiteX17" fmla="*/ 0 w 9763432"/>
              <a:gd name="connsiteY17" fmla="*/ 781594 h 6553200"/>
              <a:gd name="connsiteX18" fmla="*/ 0 w 9763432"/>
              <a:gd name="connsiteY18" fmla="*/ 177420 h 6553200"/>
              <a:gd name="connsiteX19" fmla="*/ 177420 w 9763432"/>
              <a:gd name="connsiteY19" fmla="*/ 0 h 655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763432" h="6553200">
                <a:moveTo>
                  <a:pt x="177420" y="0"/>
                </a:moveTo>
                <a:lnTo>
                  <a:pt x="379783" y="0"/>
                </a:lnTo>
                <a:lnTo>
                  <a:pt x="9128811" y="0"/>
                </a:lnTo>
                <a:lnTo>
                  <a:pt x="9484029" y="0"/>
                </a:lnTo>
                <a:cubicBezTo>
                  <a:pt x="9638339" y="0"/>
                  <a:pt x="9763432" y="125093"/>
                  <a:pt x="9763432" y="279403"/>
                </a:cubicBezTo>
                <a:lnTo>
                  <a:pt x="9763432" y="1193803"/>
                </a:lnTo>
                <a:lnTo>
                  <a:pt x="9763432" y="5638800"/>
                </a:lnTo>
                <a:lnTo>
                  <a:pt x="9763432" y="6553200"/>
                </a:lnTo>
                <a:lnTo>
                  <a:pt x="9128811" y="6553200"/>
                </a:lnTo>
                <a:lnTo>
                  <a:pt x="379783" y="6553200"/>
                </a:lnTo>
                <a:lnTo>
                  <a:pt x="177420" y="6553200"/>
                </a:lnTo>
                <a:cubicBezTo>
                  <a:pt x="79434" y="6553200"/>
                  <a:pt x="0" y="6473766"/>
                  <a:pt x="0" y="6375780"/>
                </a:cubicBezTo>
                <a:lnTo>
                  <a:pt x="0" y="5771606"/>
                </a:lnTo>
                <a:lnTo>
                  <a:pt x="0" y="5461380"/>
                </a:lnTo>
                <a:lnTo>
                  <a:pt x="0" y="4857206"/>
                </a:lnTo>
                <a:lnTo>
                  <a:pt x="0" y="1695994"/>
                </a:lnTo>
                <a:lnTo>
                  <a:pt x="0" y="1091820"/>
                </a:lnTo>
                <a:lnTo>
                  <a:pt x="0" y="781594"/>
                </a:lnTo>
                <a:lnTo>
                  <a:pt x="0" y="177420"/>
                </a:lnTo>
                <a:cubicBezTo>
                  <a:pt x="0" y="79434"/>
                  <a:pt x="79434" y="0"/>
                  <a:pt x="177420" y="0"/>
                </a:cubicBezTo>
                <a:close/>
              </a:path>
            </a:pathLst>
          </a:custGeom>
          <a:solidFill>
            <a:schemeClr val="bg1">
              <a:lumMod val="95000"/>
              <a:alpha val="47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D8DEE353-7FF1-5EB0-5FA7-08A55A2C1A3B}"/>
              </a:ext>
            </a:extLst>
          </p:cNvPr>
          <p:cNvSpPr/>
          <p:nvPr/>
        </p:nvSpPr>
        <p:spPr bwMode="auto">
          <a:xfrm rot="5400000">
            <a:off x="-1131984" y="1131982"/>
            <a:ext cx="6858000" cy="4594035"/>
          </a:xfrm>
          <a:prstGeom prst="round2SameRect">
            <a:avLst>
              <a:gd name="adj1" fmla="val 2349"/>
              <a:gd name="adj2" fmla="val 0"/>
            </a:avLst>
          </a:prstGeom>
          <a:gradFill flip="none" rotWithShape="1">
            <a:gsLst>
              <a:gs pos="0">
                <a:srgbClr val="8A5DD4"/>
              </a:gs>
              <a:gs pos="74000">
                <a:srgbClr val="4472C4">
                  <a:lumMod val="45000"/>
                  <a:lumOff val="55000"/>
                </a:srgbClr>
              </a:gs>
              <a:gs pos="83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0" scaled="1"/>
            <a:tileRect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215D594-698D-FA65-276B-CFEC10EB3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15473"/>
            <a:ext cx="3543300" cy="1846659"/>
          </a:xfrm>
        </p:spPr>
        <p:txBody>
          <a:bodyPr anchor="t"/>
          <a:lstStyle>
            <a:lvl1pPr marL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592C6B1-1100-CB6A-FE88-5AF11B9BAC13}"/>
              </a:ext>
            </a:extLst>
          </p:cNvPr>
          <p:cNvSpPr/>
          <p:nvPr/>
        </p:nvSpPr>
        <p:spPr bwMode="auto">
          <a:xfrm>
            <a:off x="4314985" y="508000"/>
            <a:ext cx="7369015" cy="1676718"/>
          </a:xfrm>
          <a:custGeom>
            <a:avLst/>
            <a:gdLst>
              <a:gd name="connsiteX0" fmla="*/ 160143 w 7369015"/>
              <a:gd name="connsiteY0" fmla="*/ 0 h 1676718"/>
              <a:gd name="connsiteX1" fmla="*/ 2914296 w 7369015"/>
              <a:gd name="connsiteY1" fmla="*/ 0 h 1676718"/>
              <a:gd name="connsiteX2" fmla="*/ 4454719 w 7369015"/>
              <a:gd name="connsiteY2" fmla="*/ 0 h 1676718"/>
              <a:gd name="connsiteX3" fmla="*/ 7208872 w 7369015"/>
              <a:gd name="connsiteY3" fmla="*/ 0 h 1676718"/>
              <a:gd name="connsiteX4" fmla="*/ 7369015 w 7369015"/>
              <a:gd name="connsiteY4" fmla="*/ 160143 h 1676718"/>
              <a:gd name="connsiteX5" fmla="*/ 7369015 w 7369015"/>
              <a:gd name="connsiteY5" fmla="*/ 1516575 h 1676718"/>
              <a:gd name="connsiteX6" fmla="*/ 7208872 w 7369015"/>
              <a:gd name="connsiteY6" fmla="*/ 1676718 h 1676718"/>
              <a:gd name="connsiteX7" fmla="*/ 4454719 w 7369015"/>
              <a:gd name="connsiteY7" fmla="*/ 1676718 h 1676718"/>
              <a:gd name="connsiteX8" fmla="*/ 2914296 w 7369015"/>
              <a:gd name="connsiteY8" fmla="*/ 1676718 h 1676718"/>
              <a:gd name="connsiteX9" fmla="*/ 160143 w 7369015"/>
              <a:gd name="connsiteY9" fmla="*/ 1676718 h 1676718"/>
              <a:gd name="connsiteX10" fmla="*/ 0 w 7369015"/>
              <a:gd name="connsiteY10" fmla="*/ 1516575 h 1676718"/>
              <a:gd name="connsiteX11" fmla="*/ 0 w 7369015"/>
              <a:gd name="connsiteY11" fmla="*/ 160143 h 1676718"/>
              <a:gd name="connsiteX12" fmla="*/ 160143 w 7369015"/>
              <a:gd name="connsiteY12" fmla="*/ 0 h 1676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369015" h="1676718">
                <a:moveTo>
                  <a:pt x="160143" y="0"/>
                </a:moveTo>
                <a:lnTo>
                  <a:pt x="2914296" y="0"/>
                </a:lnTo>
                <a:lnTo>
                  <a:pt x="4454719" y="0"/>
                </a:lnTo>
                <a:lnTo>
                  <a:pt x="7208872" y="0"/>
                </a:lnTo>
                <a:cubicBezTo>
                  <a:pt x="7297317" y="0"/>
                  <a:pt x="7369015" y="71698"/>
                  <a:pt x="7369015" y="160143"/>
                </a:cubicBezTo>
                <a:lnTo>
                  <a:pt x="7369015" y="1516575"/>
                </a:lnTo>
                <a:cubicBezTo>
                  <a:pt x="7369015" y="1605020"/>
                  <a:pt x="7297317" y="1676718"/>
                  <a:pt x="7208872" y="1676718"/>
                </a:cubicBezTo>
                <a:lnTo>
                  <a:pt x="4454719" y="1676718"/>
                </a:lnTo>
                <a:lnTo>
                  <a:pt x="2914296" y="1676718"/>
                </a:lnTo>
                <a:lnTo>
                  <a:pt x="160143" y="1676718"/>
                </a:lnTo>
                <a:cubicBezTo>
                  <a:pt x="71698" y="1676718"/>
                  <a:pt x="0" y="1605020"/>
                  <a:pt x="0" y="1516575"/>
                </a:cubicBezTo>
                <a:lnTo>
                  <a:pt x="0" y="160143"/>
                </a:lnTo>
                <a:cubicBezTo>
                  <a:pt x="0" y="71698"/>
                  <a:pt x="71698" y="0"/>
                  <a:pt x="160143" y="0"/>
                </a:cubicBez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/>
            <a:tailEnd/>
          </a:ln>
          <a:effectLst>
            <a:outerShdw blurRad="330200" dist="342900" dir="2700000" algn="tl" rotWithShape="0">
              <a:srgbClr val="FFFFFF">
                <a:lumMod val="65000"/>
                <a:alpha val="26000"/>
              </a:srgbClr>
            </a:outerShdw>
          </a:effectLst>
        </p:spPr>
        <p:txBody>
          <a:bodyPr wrap="square" lIns="182880" rIns="1463040" rtlCol="0" anchor="ctr">
            <a:noAutofit/>
          </a:bodyPr>
          <a:lstStyle/>
          <a:p>
            <a:pPr>
              <a:spcAft>
                <a:spcPts val="1200"/>
              </a:spcAft>
            </a:pPr>
            <a:endParaRPr lang="en-US" sz="2800" b="1">
              <a:solidFill>
                <a:schemeClr val="accent4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47E81EC-CC04-9A1F-C8EC-D5E71E80812B}"/>
              </a:ext>
            </a:extLst>
          </p:cNvPr>
          <p:cNvSpPr/>
          <p:nvPr/>
        </p:nvSpPr>
        <p:spPr bwMode="auto">
          <a:xfrm>
            <a:off x="4314986" y="2590642"/>
            <a:ext cx="7369014" cy="1676718"/>
          </a:xfrm>
          <a:custGeom>
            <a:avLst/>
            <a:gdLst>
              <a:gd name="connsiteX0" fmla="*/ 160143 w 7369014"/>
              <a:gd name="connsiteY0" fmla="*/ 0 h 1676718"/>
              <a:gd name="connsiteX1" fmla="*/ 2914295 w 7369014"/>
              <a:gd name="connsiteY1" fmla="*/ 0 h 1676718"/>
              <a:gd name="connsiteX2" fmla="*/ 4454719 w 7369014"/>
              <a:gd name="connsiteY2" fmla="*/ 0 h 1676718"/>
              <a:gd name="connsiteX3" fmla="*/ 7208871 w 7369014"/>
              <a:gd name="connsiteY3" fmla="*/ 0 h 1676718"/>
              <a:gd name="connsiteX4" fmla="*/ 7369014 w 7369014"/>
              <a:gd name="connsiteY4" fmla="*/ 160143 h 1676718"/>
              <a:gd name="connsiteX5" fmla="*/ 7369014 w 7369014"/>
              <a:gd name="connsiteY5" fmla="*/ 1516575 h 1676718"/>
              <a:gd name="connsiteX6" fmla="*/ 7208871 w 7369014"/>
              <a:gd name="connsiteY6" fmla="*/ 1676718 h 1676718"/>
              <a:gd name="connsiteX7" fmla="*/ 4454719 w 7369014"/>
              <a:gd name="connsiteY7" fmla="*/ 1676718 h 1676718"/>
              <a:gd name="connsiteX8" fmla="*/ 2914295 w 7369014"/>
              <a:gd name="connsiteY8" fmla="*/ 1676718 h 1676718"/>
              <a:gd name="connsiteX9" fmla="*/ 160143 w 7369014"/>
              <a:gd name="connsiteY9" fmla="*/ 1676718 h 1676718"/>
              <a:gd name="connsiteX10" fmla="*/ 0 w 7369014"/>
              <a:gd name="connsiteY10" fmla="*/ 1516575 h 1676718"/>
              <a:gd name="connsiteX11" fmla="*/ 0 w 7369014"/>
              <a:gd name="connsiteY11" fmla="*/ 160143 h 1676718"/>
              <a:gd name="connsiteX12" fmla="*/ 160143 w 7369014"/>
              <a:gd name="connsiteY12" fmla="*/ 0 h 1676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369014" h="1676718">
                <a:moveTo>
                  <a:pt x="160143" y="0"/>
                </a:moveTo>
                <a:lnTo>
                  <a:pt x="2914295" y="0"/>
                </a:lnTo>
                <a:lnTo>
                  <a:pt x="4454719" y="0"/>
                </a:lnTo>
                <a:lnTo>
                  <a:pt x="7208871" y="0"/>
                </a:lnTo>
                <a:cubicBezTo>
                  <a:pt x="7297316" y="0"/>
                  <a:pt x="7369014" y="71698"/>
                  <a:pt x="7369014" y="160143"/>
                </a:cubicBezTo>
                <a:lnTo>
                  <a:pt x="7369014" y="1516575"/>
                </a:lnTo>
                <a:cubicBezTo>
                  <a:pt x="7369014" y="1605020"/>
                  <a:pt x="7297316" y="1676718"/>
                  <a:pt x="7208871" y="1676718"/>
                </a:cubicBezTo>
                <a:lnTo>
                  <a:pt x="4454719" y="1676718"/>
                </a:lnTo>
                <a:lnTo>
                  <a:pt x="2914295" y="1676718"/>
                </a:lnTo>
                <a:lnTo>
                  <a:pt x="160143" y="1676718"/>
                </a:lnTo>
                <a:cubicBezTo>
                  <a:pt x="71698" y="1676718"/>
                  <a:pt x="0" y="1605020"/>
                  <a:pt x="0" y="1516575"/>
                </a:cubicBezTo>
                <a:lnTo>
                  <a:pt x="0" y="160143"/>
                </a:lnTo>
                <a:cubicBezTo>
                  <a:pt x="0" y="71698"/>
                  <a:pt x="71698" y="0"/>
                  <a:pt x="160143" y="0"/>
                </a:cubicBez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/>
            <a:tailEnd/>
          </a:ln>
          <a:effectLst>
            <a:outerShdw blurRad="330200" dist="342900" dir="2700000" algn="tl" rotWithShape="0">
              <a:srgbClr val="FFFFFF">
                <a:lumMod val="65000"/>
                <a:alpha val="26000"/>
              </a:srgbClr>
            </a:outerShdw>
          </a:effectLst>
        </p:spPr>
        <p:txBody>
          <a:bodyPr wrap="square" lIns="182880" rIns="1463040" rtlCol="0" anchor="ctr">
            <a:noAutofit/>
          </a:bodyPr>
          <a:lstStyle/>
          <a:p>
            <a:pPr>
              <a:spcAft>
                <a:spcPts val="1200"/>
              </a:spcAft>
            </a:pPr>
            <a:endParaRPr lang="en-US" sz="2800" b="1">
              <a:solidFill>
                <a:schemeClr val="accent4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43DCBD4-8CA4-ECB1-A4C6-45640F899C02}"/>
              </a:ext>
            </a:extLst>
          </p:cNvPr>
          <p:cNvSpPr/>
          <p:nvPr/>
        </p:nvSpPr>
        <p:spPr bwMode="auto">
          <a:xfrm>
            <a:off x="4314986" y="4673282"/>
            <a:ext cx="7369014" cy="1676718"/>
          </a:xfrm>
          <a:custGeom>
            <a:avLst/>
            <a:gdLst>
              <a:gd name="connsiteX0" fmla="*/ 160143 w 7369014"/>
              <a:gd name="connsiteY0" fmla="*/ 0 h 1676718"/>
              <a:gd name="connsiteX1" fmla="*/ 2914295 w 7369014"/>
              <a:gd name="connsiteY1" fmla="*/ 0 h 1676718"/>
              <a:gd name="connsiteX2" fmla="*/ 4454719 w 7369014"/>
              <a:gd name="connsiteY2" fmla="*/ 0 h 1676718"/>
              <a:gd name="connsiteX3" fmla="*/ 7208871 w 7369014"/>
              <a:gd name="connsiteY3" fmla="*/ 0 h 1676718"/>
              <a:gd name="connsiteX4" fmla="*/ 7369014 w 7369014"/>
              <a:gd name="connsiteY4" fmla="*/ 160143 h 1676718"/>
              <a:gd name="connsiteX5" fmla="*/ 7369014 w 7369014"/>
              <a:gd name="connsiteY5" fmla="*/ 1516575 h 1676718"/>
              <a:gd name="connsiteX6" fmla="*/ 7208871 w 7369014"/>
              <a:gd name="connsiteY6" fmla="*/ 1676718 h 1676718"/>
              <a:gd name="connsiteX7" fmla="*/ 4454719 w 7369014"/>
              <a:gd name="connsiteY7" fmla="*/ 1676718 h 1676718"/>
              <a:gd name="connsiteX8" fmla="*/ 2914295 w 7369014"/>
              <a:gd name="connsiteY8" fmla="*/ 1676718 h 1676718"/>
              <a:gd name="connsiteX9" fmla="*/ 160143 w 7369014"/>
              <a:gd name="connsiteY9" fmla="*/ 1676718 h 1676718"/>
              <a:gd name="connsiteX10" fmla="*/ 0 w 7369014"/>
              <a:gd name="connsiteY10" fmla="*/ 1516575 h 1676718"/>
              <a:gd name="connsiteX11" fmla="*/ 0 w 7369014"/>
              <a:gd name="connsiteY11" fmla="*/ 160143 h 1676718"/>
              <a:gd name="connsiteX12" fmla="*/ 160143 w 7369014"/>
              <a:gd name="connsiteY12" fmla="*/ 0 h 1676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369014" h="1676718">
                <a:moveTo>
                  <a:pt x="160143" y="0"/>
                </a:moveTo>
                <a:lnTo>
                  <a:pt x="2914295" y="0"/>
                </a:lnTo>
                <a:lnTo>
                  <a:pt x="4454719" y="0"/>
                </a:lnTo>
                <a:lnTo>
                  <a:pt x="7208871" y="0"/>
                </a:lnTo>
                <a:cubicBezTo>
                  <a:pt x="7297316" y="0"/>
                  <a:pt x="7369014" y="71698"/>
                  <a:pt x="7369014" y="160143"/>
                </a:cubicBezTo>
                <a:lnTo>
                  <a:pt x="7369014" y="1516575"/>
                </a:lnTo>
                <a:cubicBezTo>
                  <a:pt x="7369014" y="1605020"/>
                  <a:pt x="7297316" y="1676718"/>
                  <a:pt x="7208871" y="1676718"/>
                </a:cubicBezTo>
                <a:lnTo>
                  <a:pt x="4454719" y="1676718"/>
                </a:lnTo>
                <a:lnTo>
                  <a:pt x="2914295" y="1676718"/>
                </a:lnTo>
                <a:lnTo>
                  <a:pt x="160143" y="1676718"/>
                </a:lnTo>
                <a:cubicBezTo>
                  <a:pt x="71698" y="1676718"/>
                  <a:pt x="0" y="1605020"/>
                  <a:pt x="0" y="1516575"/>
                </a:cubicBezTo>
                <a:lnTo>
                  <a:pt x="0" y="160143"/>
                </a:lnTo>
                <a:cubicBezTo>
                  <a:pt x="0" y="71698"/>
                  <a:pt x="71698" y="0"/>
                  <a:pt x="160143" y="0"/>
                </a:cubicBez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/>
            <a:tailEnd/>
          </a:ln>
          <a:effectLst>
            <a:outerShdw blurRad="330200" dist="342900" dir="2700000" algn="tl" rotWithShape="0">
              <a:srgbClr val="FFFFFF">
                <a:lumMod val="65000"/>
                <a:alpha val="26000"/>
              </a:srgbClr>
            </a:outerShdw>
          </a:effectLst>
        </p:spPr>
        <p:txBody>
          <a:bodyPr wrap="square" lIns="182880" rIns="1463040" rtlCol="0" anchor="ctr">
            <a:noAutofit/>
          </a:bodyPr>
          <a:lstStyle/>
          <a:p>
            <a:pPr>
              <a:spcAft>
                <a:spcPts val="1200"/>
              </a:spcAft>
            </a:pPr>
            <a:endParaRPr lang="en-US" sz="2800" b="1">
              <a:solidFill>
                <a:schemeClr val="accent4"/>
              </a:solidFill>
            </a:endParaRPr>
          </a:p>
        </p:txBody>
      </p:sp>
      <p:sp>
        <p:nvSpPr>
          <p:cNvPr id="21" name="Text Placeholder 32">
            <a:extLst>
              <a:ext uri="{FF2B5EF4-FFF2-40B4-BE49-F238E27FC236}">
                <a16:creationId xmlns:a16="http://schemas.microsoft.com/office/drawing/2014/main" id="{7924CC18-27CB-5152-F11F-8B7FC7FBA1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94033" y="1130916"/>
            <a:ext cx="5493395" cy="430887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lang="en-US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2">
            <a:extLst>
              <a:ext uri="{FF2B5EF4-FFF2-40B4-BE49-F238E27FC236}">
                <a16:creationId xmlns:a16="http://schemas.microsoft.com/office/drawing/2014/main" id="{3F6BFE60-7AF7-A74F-D936-0B0DD56937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94033" y="3213558"/>
            <a:ext cx="5493395" cy="430887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lang="en-US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2">
            <a:extLst>
              <a:ext uri="{FF2B5EF4-FFF2-40B4-BE49-F238E27FC236}">
                <a16:creationId xmlns:a16="http://schemas.microsoft.com/office/drawing/2014/main" id="{DC8A6890-9015-1C28-82F7-5E037A780E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94033" y="5296198"/>
            <a:ext cx="5493395" cy="430887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lang="en-US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2017BD2-E31A-A4F3-4727-F880744FB4C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404044" y="890588"/>
            <a:ext cx="911542" cy="9115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94FB434-BFFC-6789-216F-5DD3533495A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404044" y="2973230"/>
            <a:ext cx="911542" cy="91154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0E90276-2990-0EBB-8278-CE62CC6A853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0404044" y="5055870"/>
            <a:ext cx="911542" cy="91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32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309C33-0119-AB64-6375-ADD0F50CFC12}"/>
              </a:ext>
            </a:extLst>
          </p:cNvPr>
          <p:cNvSpPr/>
          <p:nvPr/>
        </p:nvSpPr>
        <p:spPr bwMode="auto">
          <a:xfrm rot="16200000" flipH="1">
            <a:off x="6273800" y="939802"/>
            <a:ext cx="6857999" cy="4978400"/>
          </a:xfrm>
          <a:prstGeom prst="rect">
            <a:avLst/>
          </a:prstGeom>
          <a:gradFill flip="none" rotWithShape="1">
            <a:gsLst>
              <a:gs pos="100000">
                <a:srgbClr val="5C2D91">
                  <a:alpha val="24000"/>
                </a:srgbClr>
              </a:gs>
              <a:gs pos="55100">
                <a:srgbClr val="5C2D91">
                  <a:alpha val="15000"/>
                </a:srgbClr>
              </a:gs>
              <a:gs pos="0">
                <a:srgbClr val="5C2D91">
                  <a:alpha val="0"/>
                </a:srgbClr>
              </a:gs>
            </a:gsLst>
            <a:lin ang="5400000" scaled="1"/>
            <a:tileRect/>
          </a:gradFill>
          <a:ln w="9525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A38C1A-B0AC-807F-C40C-0A891B7858FD}"/>
              </a:ext>
            </a:extLst>
          </p:cNvPr>
          <p:cNvSpPr/>
          <p:nvPr/>
        </p:nvSpPr>
        <p:spPr bwMode="auto">
          <a:xfrm>
            <a:off x="1" y="4990485"/>
            <a:ext cx="12192000" cy="18675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B7765E-2A72-8C0A-C8C2-A979D0AC5AE8}"/>
              </a:ext>
            </a:extLst>
          </p:cNvPr>
          <p:cNvSpPr/>
          <p:nvPr/>
        </p:nvSpPr>
        <p:spPr bwMode="auto">
          <a:xfrm>
            <a:off x="1" y="4990484"/>
            <a:ext cx="12192000" cy="943591"/>
          </a:xfrm>
          <a:prstGeom prst="rect">
            <a:avLst/>
          </a:prstGeom>
          <a:solidFill>
            <a:srgbClr val="B4A0FF">
              <a:alpha val="34000"/>
            </a:srgbClr>
          </a:solidFill>
          <a:ln w="9525" cap="flat" cmpd="sng" algn="ctr">
            <a:noFill/>
            <a:prstDash val="solid"/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en-US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2" name="Text Placeholder 32">
            <a:extLst>
              <a:ext uri="{FF2B5EF4-FFF2-40B4-BE49-F238E27FC236}">
                <a16:creationId xmlns:a16="http://schemas.microsoft.com/office/drawing/2014/main" id="{F5FA2CA9-EE22-74BE-091A-107F483496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199" y="5522178"/>
            <a:ext cx="11277600" cy="307777"/>
          </a:xfrm>
        </p:spPr>
        <p:txBody>
          <a:bodyPr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 smtClean="0">
                <a:solidFill>
                  <a:schemeClr val="tx1"/>
                </a:solidFill>
                <a:latin typeface="Segoe UI Semibold"/>
                <a:ea typeface="+mn-ea"/>
                <a:cs typeface="Segoe UI Semibold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 Semibold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23" name="Text Placeholder 32">
            <a:extLst>
              <a:ext uri="{FF2B5EF4-FFF2-40B4-BE49-F238E27FC236}">
                <a16:creationId xmlns:a16="http://schemas.microsoft.com/office/drawing/2014/main" id="{E85E0CC0-A39D-BE30-DC8E-DDAFBF991C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" y="6037958"/>
            <a:ext cx="11277600" cy="276999"/>
          </a:xfrm>
        </p:spPr>
        <p:txBody>
          <a:bodyPr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 smtClean="0">
                <a:solidFill>
                  <a:schemeClr val="tx1"/>
                </a:solidFill>
                <a:latin typeface="Segoe UI Semibold"/>
                <a:ea typeface="+mn-ea"/>
                <a:cs typeface="Segoe UI Semibold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 Semibold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Click to edit Master text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C6982A-B3CA-8817-87B6-6C1F275E5AF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077200" y="4085531"/>
            <a:ext cx="1689100" cy="1676992"/>
          </a:xfrm>
          <a:prstGeom prst="rect">
            <a:avLst/>
          </a:prstGeom>
        </p:spPr>
      </p:pic>
      <p:sp>
        <p:nvSpPr>
          <p:cNvPr id="10" name="Freeform 16">
            <a:extLst>
              <a:ext uri="{FF2B5EF4-FFF2-40B4-BE49-F238E27FC236}">
                <a16:creationId xmlns:a16="http://schemas.microsoft.com/office/drawing/2014/main" id="{9DFD0FD6-F34A-5D34-0972-ED310CFB7C8B}"/>
              </a:ext>
            </a:extLst>
          </p:cNvPr>
          <p:cNvSpPr>
            <a:spLocks/>
          </p:cNvSpPr>
          <p:nvPr/>
        </p:nvSpPr>
        <p:spPr bwMode="auto">
          <a:xfrm>
            <a:off x="457199" y="1095477"/>
            <a:ext cx="8547100" cy="4200525"/>
          </a:xfrm>
          <a:prstGeom prst="roundRect">
            <a:avLst>
              <a:gd name="adj" fmla="val 2719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/>
            <a:tailEnd/>
          </a:ln>
          <a:effectLst>
            <a:outerShdw blurRad="330200" dist="342900" dir="2700000" algn="tl" rotWithShape="0">
              <a:srgbClr val="FFFFFF">
                <a:lumMod val="65000"/>
                <a:alpha val="26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UA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0" name="Text Placeholder 32">
            <a:extLst>
              <a:ext uri="{FF2B5EF4-FFF2-40B4-BE49-F238E27FC236}">
                <a16:creationId xmlns:a16="http://schemas.microsoft.com/office/drawing/2014/main" id="{2C25B1B6-2480-E1DB-C092-E8FD6D8735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8961" y="1221305"/>
            <a:ext cx="8178800" cy="2821285"/>
          </a:xfrm>
        </p:spPr>
        <p:txBody>
          <a:bodyPr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 smtClean="0">
                <a:solidFill>
                  <a:schemeClr val="accent5"/>
                </a:solidFill>
                <a:latin typeface="+mj-lt"/>
                <a:ea typeface="+mn-ea"/>
                <a:cs typeface="Segoe UI Semibold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6E6EA51-0A7D-2E0C-1049-6EFBD271AB4C}"/>
              </a:ext>
            </a:extLst>
          </p:cNvPr>
          <p:cNvSpPr/>
          <p:nvPr/>
        </p:nvSpPr>
        <p:spPr bwMode="auto">
          <a:xfrm rot="16200000" flipH="1">
            <a:off x="4332279" y="627784"/>
            <a:ext cx="800753" cy="8327389"/>
          </a:xfrm>
          <a:prstGeom prst="roundRect">
            <a:avLst>
              <a:gd name="adj" fmla="val 8845"/>
            </a:avLst>
          </a:prstGeom>
          <a:solidFill>
            <a:schemeClr val="accent4">
              <a:lumMod val="75000"/>
            </a:schemeClr>
          </a:solidFill>
          <a:ln w="9525" cap="flat" cmpd="sng" algn="ctr">
            <a:noFill/>
            <a:prstDash val="solid"/>
            <a:round/>
            <a:headEnd/>
            <a:tailEnd/>
          </a:ln>
          <a:effectLst>
            <a:outerShdw blurRad="330200" dist="342900" dir="2700000" algn="tl" rotWithShape="0">
              <a:srgbClr val="FFFFFF">
                <a:lumMod val="65000"/>
                <a:alpha val="26000"/>
              </a:srgbClr>
            </a:outerShdw>
          </a:effectLst>
        </p:spPr>
        <p:txBody>
          <a:bodyPr rtlCol="0" anchor="ctr"/>
          <a:lstStyle/>
          <a:p>
            <a:pPr lvl="0">
              <a:spcAft>
                <a:spcPts val="1200"/>
              </a:spcAft>
            </a:pPr>
            <a:endParaRPr lang="en-US" sz="2800">
              <a:solidFill>
                <a:schemeClr val="accent4"/>
              </a:solidFill>
              <a:cs typeface="Segoe UI"/>
            </a:endParaRPr>
          </a:p>
        </p:txBody>
      </p:sp>
      <p:sp>
        <p:nvSpPr>
          <p:cNvPr id="21" name="Text Placeholder 32">
            <a:extLst>
              <a:ext uri="{FF2B5EF4-FFF2-40B4-BE49-F238E27FC236}">
                <a16:creationId xmlns:a16="http://schemas.microsoft.com/office/drawing/2014/main" id="{2CB82728-9C9E-2A59-CA99-83EC0BBB6B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9675" y="4637590"/>
            <a:ext cx="7585075" cy="307777"/>
          </a:xfrm>
        </p:spPr>
        <p:txBody>
          <a:bodyPr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 smtClean="0">
                <a:solidFill>
                  <a:schemeClr val="tx1"/>
                </a:solidFill>
                <a:latin typeface="Segoe UI Semibold"/>
                <a:ea typeface="+mn-ea"/>
                <a:cs typeface="Segoe UI Semibold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lang="en-US" sz="2000" kern="1200" spc="0" baseline="0" dirty="0" smtClean="0">
                <a:solidFill>
                  <a:schemeClr val="tx1"/>
                </a:solidFill>
                <a:latin typeface="Segoe UI Semibold"/>
                <a:ea typeface="+mn-ea"/>
                <a:cs typeface="Segoe UI Semibold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Click to edit Master text styles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7D6DF92-5795-D25B-1299-7BD940641A14}"/>
              </a:ext>
            </a:extLst>
          </p:cNvPr>
          <p:cNvGrpSpPr/>
          <p:nvPr/>
        </p:nvGrpSpPr>
        <p:grpSpPr>
          <a:xfrm>
            <a:off x="9113238" y="479425"/>
            <a:ext cx="2983512" cy="2983512"/>
            <a:chOff x="9100539" y="775293"/>
            <a:chExt cx="3066060" cy="3066060"/>
          </a:xfrm>
        </p:grpSpPr>
        <p:pic>
          <p:nvPicPr>
            <p:cNvPr id="17" name="Picture 16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BDAFE49-87EE-28AF-D62A-3E7E86A59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7499" y="1671571"/>
              <a:ext cx="2886117" cy="2079835"/>
            </a:xfrm>
            <a:prstGeom prst="rect">
              <a:avLst/>
            </a:prstGeom>
          </p:spPr>
        </p:pic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87F9C5C1-4E53-E948-DD32-BEB8E7C389E1}"/>
                </a:ext>
              </a:extLst>
            </p:cNvPr>
            <p:cNvSpPr/>
            <p:nvPr/>
          </p:nvSpPr>
          <p:spPr bwMode="auto">
            <a:xfrm>
              <a:off x="9201150" y="896690"/>
              <a:ext cx="2876550" cy="2854286"/>
            </a:xfrm>
            <a:prstGeom prst="arc">
              <a:avLst>
                <a:gd name="adj1" fmla="val 17511889"/>
                <a:gd name="adj2" fmla="val 9966842"/>
              </a:avLst>
            </a:prstGeom>
            <a:noFill/>
            <a:ln w="19050">
              <a:solidFill>
                <a:schemeClr val="accent5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3C4BCB1-8156-AD93-F363-B48DB80E1A40}"/>
                </a:ext>
              </a:extLst>
            </p:cNvPr>
            <p:cNvSpPr/>
            <p:nvPr/>
          </p:nvSpPr>
          <p:spPr bwMode="auto">
            <a:xfrm rot="16200000" flipH="1">
              <a:off x="9100539" y="775293"/>
              <a:ext cx="3066060" cy="3066060"/>
            </a:xfrm>
            <a:prstGeom prst="ellipse">
              <a:avLst/>
            </a:prstGeom>
            <a:gradFill>
              <a:gsLst>
                <a:gs pos="0">
                  <a:srgbClr val="5C2D91">
                    <a:alpha val="40000"/>
                  </a:srgbClr>
                </a:gs>
                <a:gs pos="70000">
                  <a:schemeClr val="accent5">
                    <a:alpha val="0"/>
                  </a:schemeClr>
                </a:gs>
                <a:gs pos="100000">
                  <a:srgbClr val="5C2D91">
                    <a:alpha val="8000"/>
                  </a:srgbClr>
                </a:gs>
              </a:gsLst>
              <a:lin ang="27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1A5FA00D-919F-3670-EF9A-AD105938E5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947" t="33083" r="24981" b="13653"/>
          <a:stretch/>
        </p:blipFill>
        <p:spPr>
          <a:xfrm>
            <a:off x="637586" y="4565791"/>
            <a:ext cx="448264" cy="448264"/>
          </a:xfrm>
          <a:custGeom>
            <a:avLst/>
            <a:gdLst>
              <a:gd name="connsiteX0" fmla="*/ 293877 w 587754"/>
              <a:gd name="connsiteY0" fmla="*/ 0 h 587754"/>
              <a:gd name="connsiteX1" fmla="*/ 587754 w 587754"/>
              <a:gd name="connsiteY1" fmla="*/ 293877 h 587754"/>
              <a:gd name="connsiteX2" fmla="*/ 293877 w 587754"/>
              <a:gd name="connsiteY2" fmla="*/ 587754 h 587754"/>
              <a:gd name="connsiteX3" fmla="*/ 0 w 587754"/>
              <a:gd name="connsiteY3" fmla="*/ 293877 h 587754"/>
              <a:gd name="connsiteX4" fmla="*/ 293877 w 587754"/>
              <a:gd name="connsiteY4" fmla="*/ 0 h 58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7754" h="587754">
                <a:moveTo>
                  <a:pt x="293877" y="0"/>
                </a:moveTo>
                <a:cubicBezTo>
                  <a:pt x="456181" y="0"/>
                  <a:pt x="587754" y="131573"/>
                  <a:pt x="587754" y="293877"/>
                </a:cubicBezTo>
                <a:cubicBezTo>
                  <a:pt x="587754" y="456181"/>
                  <a:pt x="456181" y="587754"/>
                  <a:pt x="293877" y="587754"/>
                </a:cubicBezTo>
                <a:cubicBezTo>
                  <a:pt x="131573" y="587754"/>
                  <a:pt x="0" y="456181"/>
                  <a:pt x="0" y="293877"/>
                </a:cubicBezTo>
                <a:cubicBezTo>
                  <a:pt x="0" y="131573"/>
                  <a:pt x="131573" y="0"/>
                  <a:pt x="293877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4231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7DF0C13-C8AE-5DCC-F25F-7FD0E7FFA9D5}"/>
              </a:ext>
            </a:extLst>
          </p:cNvPr>
          <p:cNvSpPr>
            <a:spLocks/>
          </p:cNvSpPr>
          <p:nvPr/>
        </p:nvSpPr>
        <p:spPr bwMode="auto">
          <a:xfrm>
            <a:off x="0" y="3987800"/>
            <a:ext cx="12192000" cy="28701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CF4E87E-5FCB-AA6F-3A81-C74BF190A006}"/>
              </a:ext>
            </a:extLst>
          </p:cNvPr>
          <p:cNvSpPr>
            <a:spLocks/>
          </p:cNvSpPr>
          <p:nvPr/>
        </p:nvSpPr>
        <p:spPr bwMode="auto">
          <a:xfrm>
            <a:off x="457946" y="1770742"/>
            <a:ext cx="5440411" cy="4542970"/>
          </a:xfrm>
          <a:custGeom>
            <a:avLst/>
            <a:gdLst>
              <a:gd name="connsiteX0" fmla="*/ 149865 w 5440411"/>
              <a:gd name="connsiteY0" fmla="*/ 0 h 4542970"/>
              <a:gd name="connsiteX1" fmla="*/ 5290546 w 5440411"/>
              <a:gd name="connsiteY1" fmla="*/ 0 h 4542970"/>
              <a:gd name="connsiteX2" fmla="*/ 5440411 w 5440411"/>
              <a:gd name="connsiteY2" fmla="*/ 149865 h 4542970"/>
              <a:gd name="connsiteX3" fmla="*/ 5440411 w 5440411"/>
              <a:gd name="connsiteY3" fmla="*/ 2213077 h 4542970"/>
              <a:gd name="connsiteX4" fmla="*/ 5440411 w 5440411"/>
              <a:gd name="connsiteY4" fmla="*/ 2898877 h 4542970"/>
              <a:gd name="connsiteX5" fmla="*/ 5440411 w 5440411"/>
              <a:gd name="connsiteY5" fmla="*/ 3719134 h 4542970"/>
              <a:gd name="connsiteX6" fmla="*/ 5440411 w 5440411"/>
              <a:gd name="connsiteY6" fmla="*/ 4102820 h 4542970"/>
              <a:gd name="connsiteX7" fmla="*/ 5440411 w 5440411"/>
              <a:gd name="connsiteY7" fmla="*/ 4404934 h 4542970"/>
              <a:gd name="connsiteX8" fmla="*/ 5302375 w 5440411"/>
              <a:gd name="connsiteY8" fmla="*/ 4542970 h 4542970"/>
              <a:gd name="connsiteX9" fmla="*/ 138036 w 5440411"/>
              <a:gd name="connsiteY9" fmla="*/ 4542970 h 4542970"/>
              <a:gd name="connsiteX10" fmla="*/ 0 w 5440411"/>
              <a:gd name="connsiteY10" fmla="*/ 4404934 h 4542970"/>
              <a:gd name="connsiteX11" fmla="*/ 0 w 5440411"/>
              <a:gd name="connsiteY11" fmla="*/ 4102820 h 4542970"/>
              <a:gd name="connsiteX12" fmla="*/ 0 w 5440411"/>
              <a:gd name="connsiteY12" fmla="*/ 3719134 h 4542970"/>
              <a:gd name="connsiteX13" fmla="*/ 0 w 5440411"/>
              <a:gd name="connsiteY13" fmla="*/ 2898877 h 4542970"/>
              <a:gd name="connsiteX14" fmla="*/ 0 w 5440411"/>
              <a:gd name="connsiteY14" fmla="*/ 2213077 h 4542970"/>
              <a:gd name="connsiteX15" fmla="*/ 0 w 5440411"/>
              <a:gd name="connsiteY15" fmla="*/ 149865 h 4542970"/>
              <a:gd name="connsiteX16" fmla="*/ 149865 w 5440411"/>
              <a:gd name="connsiteY16" fmla="*/ 0 h 4542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440411" h="4542970">
                <a:moveTo>
                  <a:pt x="149865" y="0"/>
                </a:moveTo>
                <a:lnTo>
                  <a:pt x="5290546" y="0"/>
                </a:lnTo>
                <a:cubicBezTo>
                  <a:pt x="5373314" y="0"/>
                  <a:pt x="5440411" y="67097"/>
                  <a:pt x="5440411" y="149865"/>
                </a:cubicBezTo>
                <a:lnTo>
                  <a:pt x="5440411" y="2213077"/>
                </a:lnTo>
                <a:lnTo>
                  <a:pt x="5440411" y="2898877"/>
                </a:lnTo>
                <a:lnTo>
                  <a:pt x="5440411" y="3719134"/>
                </a:lnTo>
                <a:lnTo>
                  <a:pt x="5440411" y="4102820"/>
                </a:lnTo>
                <a:lnTo>
                  <a:pt x="5440411" y="4404934"/>
                </a:lnTo>
                <a:cubicBezTo>
                  <a:pt x="5440411" y="4481169"/>
                  <a:pt x="5378610" y="4542970"/>
                  <a:pt x="5302375" y="4542970"/>
                </a:cubicBezTo>
                <a:lnTo>
                  <a:pt x="138036" y="4542970"/>
                </a:lnTo>
                <a:cubicBezTo>
                  <a:pt x="61801" y="4542970"/>
                  <a:pt x="0" y="4481169"/>
                  <a:pt x="0" y="4404934"/>
                </a:cubicBezTo>
                <a:lnTo>
                  <a:pt x="0" y="4102820"/>
                </a:lnTo>
                <a:lnTo>
                  <a:pt x="0" y="3719134"/>
                </a:lnTo>
                <a:lnTo>
                  <a:pt x="0" y="2898877"/>
                </a:lnTo>
                <a:lnTo>
                  <a:pt x="0" y="2213077"/>
                </a:lnTo>
                <a:lnTo>
                  <a:pt x="0" y="149865"/>
                </a:lnTo>
                <a:cubicBezTo>
                  <a:pt x="0" y="67097"/>
                  <a:pt x="67097" y="0"/>
                  <a:pt x="149865" y="0"/>
                </a:cubicBez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/>
            <a:tailEnd/>
          </a:ln>
          <a:effectLst>
            <a:outerShdw blurRad="330200" dist="342900" dir="2700000" algn="tl" rotWithShape="0">
              <a:schemeClr val="tx1">
                <a:alpha val="14000"/>
              </a:schemeClr>
            </a:outerShdw>
          </a:effectLst>
        </p:spPr>
        <p:txBody>
          <a:bodyPr wrap="square" lIns="182880" rIns="1463040" rtlCol="0" anchor="ctr">
            <a:noAutofit/>
          </a:bodyPr>
          <a:lstStyle/>
          <a:p>
            <a:pPr>
              <a:spcAft>
                <a:spcPts val="1200"/>
              </a:spcAft>
            </a:pPr>
            <a:endParaRPr lang="en-US" sz="2800" b="1">
              <a:solidFill>
                <a:schemeClr val="accent4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995CB5B-996D-72C3-688C-40D52F8A98D1}"/>
              </a:ext>
            </a:extLst>
          </p:cNvPr>
          <p:cNvSpPr/>
          <p:nvPr/>
        </p:nvSpPr>
        <p:spPr bwMode="auto">
          <a:xfrm>
            <a:off x="580343" y="3987800"/>
            <a:ext cx="5195618" cy="2205020"/>
          </a:xfrm>
          <a:custGeom>
            <a:avLst/>
            <a:gdLst>
              <a:gd name="connsiteX0" fmla="*/ 124685 w 5195618"/>
              <a:gd name="connsiteY0" fmla="*/ 0 h 2205020"/>
              <a:gd name="connsiteX1" fmla="*/ 5070933 w 5195618"/>
              <a:gd name="connsiteY1" fmla="*/ 0 h 2205020"/>
              <a:gd name="connsiteX2" fmla="*/ 5195618 w 5195618"/>
              <a:gd name="connsiteY2" fmla="*/ 124685 h 2205020"/>
              <a:gd name="connsiteX3" fmla="*/ 5195618 w 5195618"/>
              <a:gd name="connsiteY3" fmla="*/ 848585 h 2205020"/>
              <a:gd name="connsiteX4" fmla="*/ 5195618 w 5195618"/>
              <a:gd name="connsiteY4" fmla="*/ 911935 h 2205020"/>
              <a:gd name="connsiteX5" fmla="*/ 5195618 w 5195618"/>
              <a:gd name="connsiteY5" fmla="*/ 1293085 h 2205020"/>
              <a:gd name="connsiteX6" fmla="*/ 5195618 w 5195618"/>
              <a:gd name="connsiteY6" fmla="*/ 1635835 h 2205020"/>
              <a:gd name="connsiteX7" fmla="*/ 5195618 w 5195618"/>
              <a:gd name="connsiteY7" fmla="*/ 2080335 h 2205020"/>
              <a:gd name="connsiteX8" fmla="*/ 5070933 w 5195618"/>
              <a:gd name="connsiteY8" fmla="*/ 2205020 h 2205020"/>
              <a:gd name="connsiteX9" fmla="*/ 124685 w 5195618"/>
              <a:gd name="connsiteY9" fmla="*/ 2205020 h 2205020"/>
              <a:gd name="connsiteX10" fmla="*/ 0 w 5195618"/>
              <a:gd name="connsiteY10" fmla="*/ 2080335 h 2205020"/>
              <a:gd name="connsiteX11" fmla="*/ 0 w 5195618"/>
              <a:gd name="connsiteY11" fmla="*/ 1293085 h 2205020"/>
              <a:gd name="connsiteX12" fmla="*/ 0 w 5195618"/>
              <a:gd name="connsiteY12" fmla="*/ 1293085 h 2205020"/>
              <a:gd name="connsiteX13" fmla="*/ 0 w 5195618"/>
              <a:gd name="connsiteY13" fmla="*/ 911935 h 2205020"/>
              <a:gd name="connsiteX14" fmla="*/ 0 w 5195618"/>
              <a:gd name="connsiteY14" fmla="*/ 848585 h 2205020"/>
              <a:gd name="connsiteX15" fmla="*/ 0 w 5195618"/>
              <a:gd name="connsiteY15" fmla="*/ 124685 h 2205020"/>
              <a:gd name="connsiteX16" fmla="*/ 124685 w 5195618"/>
              <a:gd name="connsiteY16" fmla="*/ 0 h 220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195618" h="2205020">
                <a:moveTo>
                  <a:pt x="124685" y="0"/>
                </a:moveTo>
                <a:lnTo>
                  <a:pt x="5070933" y="0"/>
                </a:lnTo>
                <a:cubicBezTo>
                  <a:pt x="5139795" y="0"/>
                  <a:pt x="5195618" y="55823"/>
                  <a:pt x="5195618" y="124685"/>
                </a:cubicBezTo>
                <a:lnTo>
                  <a:pt x="5195618" y="848585"/>
                </a:lnTo>
                <a:lnTo>
                  <a:pt x="5195618" y="911935"/>
                </a:lnTo>
                <a:lnTo>
                  <a:pt x="5195618" y="1293085"/>
                </a:lnTo>
                <a:lnTo>
                  <a:pt x="5195618" y="1635835"/>
                </a:lnTo>
                <a:lnTo>
                  <a:pt x="5195618" y="2080335"/>
                </a:lnTo>
                <a:cubicBezTo>
                  <a:pt x="5195618" y="2149197"/>
                  <a:pt x="5139795" y="2205020"/>
                  <a:pt x="5070933" y="2205020"/>
                </a:cubicBezTo>
                <a:lnTo>
                  <a:pt x="124685" y="2205020"/>
                </a:lnTo>
                <a:cubicBezTo>
                  <a:pt x="55823" y="2205020"/>
                  <a:pt x="0" y="2149197"/>
                  <a:pt x="0" y="2080335"/>
                </a:cubicBezTo>
                <a:lnTo>
                  <a:pt x="0" y="1293085"/>
                </a:lnTo>
                <a:lnTo>
                  <a:pt x="0" y="1293085"/>
                </a:lnTo>
                <a:lnTo>
                  <a:pt x="0" y="911935"/>
                </a:lnTo>
                <a:lnTo>
                  <a:pt x="0" y="848585"/>
                </a:lnTo>
                <a:lnTo>
                  <a:pt x="0" y="124685"/>
                </a:lnTo>
                <a:cubicBezTo>
                  <a:pt x="0" y="55823"/>
                  <a:pt x="55823" y="0"/>
                  <a:pt x="124685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  <a:alpha val="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FBCE4487-1FD8-A64B-59C1-2CCB8543F56C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2786266" y="-92551"/>
            <a:ext cx="783771" cy="4510360"/>
          </a:xfrm>
          <a:custGeom>
            <a:avLst/>
            <a:gdLst>
              <a:gd name="connsiteX0" fmla="*/ 783771 w 783771"/>
              <a:gd name="connsiteY0" fmla="*/ 4134805 h 4510361"/>
              <a:gd name="connsiteX1" fmla="*/ 783770 w 783771"/>
              <a:gd name="connsiteY1" fmla="*/ 4134805 h 4510361"/>
              <a:gd name="connsiteX2" fmla="*/ 783770 w 783771"/>
              <a:gd name="connsiteY2" fmla="*/ 3452133 h 4510361"/>
              <a:gd name="connsiteX3" fmla="*/ 783771 w 783771"/>
              <a:gd name="connsiteY3" fmla="*/ 3452133 h 4510361"/>
              <a:gd name="connsiteX4" fmla="*/ 783771 w 783771"/>
              <a:gd name="connsiteY4" fmla="*/ 2255181 h 4510361"/>
              <a:gd name="connsiteX5" fmla="*/ 783771 w 783771"/>
              <a:gd name="connsiteY5" fmla="*/ 1058228 h 4510361"/>
              <a:gd name="connsiteX6" fmla="*/ 783770 w 783771"/>
              <a:gd name="connsiteY6" fmla="*/ 1058228 h 4510361"/>
              <a:gd name="connsiteX7" fmla="*/ 783770 w 783771"/>
              <a:gd name="connsiteY7" fmla="*/ 375556 h 4510361"/>
              <a:gd name="connsiteX8" fmla="*/ 783771 w 783771"/>
              <a:gd name="connsiteY8" fmla="*/ 375556 h 4510361"/>
              <a:gd name="connsiteX9" fmla="*/ 783770 w 783771"/>
              <a:gd name="connsiteY9" fmla="*/ 0 h 4510361"/>
              <a:gd name="connsiteX10" fmla="*/ 408214 w 783771"/>
              <a:gd name="connsiteY10" fmla="*/ 375556 h 4510361"/>
              <a:gd name="connsiteX11" fmla="*/ 220639 w 783771"/>
              <a:gd name="connsiteY11" fmla="*/ 375556 h 4510361"/>
              <a:gd name="connsiteX12" fmla="*/ 0 w 783771"/>
              <a:gd name="connsiteY12" fmla="*/ 596196 h 4510361"/>
              <a:gd name="connsiteX13" fmla="*/ 0 w 783771"/>
              <a:gd name="connsiteY13" fmla="*/ 1058228 h 4510361"/>
              <a:gd name="connsiteX14" fmla="*/ 0 w 783771"/>
              <a:gd name="connsiteY14" fmla="*/ 3452133 h 4510361"/>
              <a:gd name="connsiteX15" fmla="*/ 0 w 783771"/>
              <a:gd name="connsiteY15" fmla="*/ 3914165 h 4510361"/>
              <a:gd name="connsiteX16" fmla="*/ 220639 w 783771"/>
              <a:gd name="connsiteY16" fmla="*/ 4134805 h 4510361"/>
              <a:gd name="connsiteX17" fmla="*/ 408214 w 783771"/>
              <a:gd name="connsiteY17" fmla="*/ 4134805 h 4510361"/>
              <a:gd name="connsiteX18" fmla="*/ 783770 w 783771"/>
              <a:gd name="connsiteY18" fmla="*/ 4510361 h 4510361"/>
              <a:gd name="connsiteX19" fmla="*/ 783771 w 783771"/>
              <a:gd name="connsiteY19" fmla="*/ 4134805 h 4510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83771" h="4510361">
                <a:moveTo>
                  <a:pt x="783771" y="4134805"/>
                </a:moveTo>
                <a:lnTo>
                  <a:pt x="783770" y="4134805"/>
                </a:lnTo>
                <a:lnTo>
                  <a:pt x="783770" y="3452133"/>
                </a:lnTo>
                <a:lnTo>
                  <a:pt x="783771" y="3452133"/>
                </a:lnTo>
                <a:lnTo>
                  <a:pt x="783771" y="2255181"/>
                </a:lnTo>
                <a:lnTo>
                  <a:pt x="783771" y="1058228"/>
                </a:lnTo>
                <a:lnTo>
                  <a:pt x="783770" y="1058228"/>
                </a:lnTo>
                <a:lnTo>
                  <a:pt x="783770" y="375556"/>
                </a:lnTo>
                <a:lnTo>
                  <a:pt x="783771" y="375556"/>
                </a:lnTo>
                <a:cubicBezTo>
                  <a:pt x="783770" y="250370"/>
                  <a:pt x="783770" y="125185"/>
                  <a:pt x="783770" y="0"/>
                </a:cubicBezTo>
                <a:cubicBezTo>
                  <a:pt x="783770" y="207413"/>
                  <a:pt x="615627" y="375556"/>
                  <a:pt x="408214" y="375556"/>
                </a:cubicBezTo>
                <a:lnTo>
                  <a:pt x="220639" y="375556"/>
                </a:lnTo>
                <a:cubicBezTo>
                  <a:pt x="98783" y="375556"/>
                  <a:pt x="0" y="474340"/>
                  <a:pt x="0" y="596196"/>
                </a:cubicBezTo>
                <a:lnTo>
                  <a:pt x="0" y="1058228"/>
                </a:lnTo>
                <a:lnTo>
                  <a:pt x="0" y="3452133"/>
                </a:lnTo>
                <a:lnTo>
                  <a:pt x="0" y="3914165"/>
                </a:lnTo>
                <a:cubicBezTo>
                  <a:pt x="0" y="4036021"/>
                  <a:pt x="98783" y="4134805"/>
                  <a:pt x="220639" y="4134805"/>
                </a:cubicBezTo>
                <a:lnTo>
                  <a:pt x="408214" y="4134805"/>
                </a:lnTo>
                <a:cubicBezTo>
                  <a:pt x="615627" y="4134805"/>
                  <a:pt x="783770" y="4302948"/>
                  <a:pt x="783770" y="4510361"/>
                </a:cubicBezTo>
                <a:cubicBezTo>
                  <a:pt x="783770" y="4385176"/>
                  <a:pt x="783770" y="4259991"/>
                  <a:pt x="783771" y="4134805"/>
                </a:cubicBezTo>
                <a:close/>
              </a:path>
            </a:pathLst>
          </a:custGeom>
          <a:gradFill flip="none" rotWithShape="1">
            <a:gsLst>
              <a:gs pos="0">
                <a:srgbClr val="8A5DD4"/>
              </a:gs>
              <a:gs pos="74000">
                <a:srgbClr val="4472C4">
                  <a:lumMod val="45000"/>
                  <a:lumOff val="55000"/>
                </a:srgbClr>
              </a:gs>
              <a:gs pos="83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46" name="Text Placeholder 32">
            <a:extLst>
              <a:ext uri="{FF2B5EF4-FFF2-40B4-BE49-F238E27FC236}">
                <a16:creationId xmlns:a16="http://schemas.microsoft.com/office/drawing/2014/main" id="{9689CA88-1A29-20DB-2826-27868FEA68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25972" y="1993352"/>
            <a:ext cx="2991748" cy="338554"/>
          </a:xfrm>
        </p:spPr>
        <p:txBody>
          <a:bodyPr wrap="square" lIns="0" tIns="0" rIns="0" bIns="0">
            <a:spAutoFit/>
          </a:bodyPr>
          <a:lstStyle>
            <a:lvl1pPr marL="0" marR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200" kern="1200" spc="0" baseline="0" dirty="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47" name="Text Placeholder 32">
            <a:extLst>
              <a:ext uri="{FF2B5EF4-FFF2-40B4-BE49-F238E27FC236}">
                <a16:creationId xmlns:a16="http://schemas.microsoft.com/office/drawing/2014/main" id="{95F6A78B-123E-0D32-D2E7-12D40FA5057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00780" y="2982712"/>
            <a:ext cx="3247469" cy="615553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BB96861-F665-67A2-6246-D9DE65ED5D4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71070" y="2920913"/>
            <a:ext cx="739152" cy="739152"/>
          </a:xfrm>
          <a:prstGeom prst="rect">
            <a:avLst/>
          </a:prstGeom>
        </p:spPr>
      </p:pic>
      <p:sp>
        <p:nvSpPr>
          <p:cNvPr id="52" name="Text Placeholder 26">
            <a:extLst>
              <a:ext uri="{FF2B5EF4-FFF2-40B4-BE49-F238E27FC236}">
                <a16:creationId xmlns:a16="http://schemas.microsoft.com/office/drawing/2014/main" id="{CF9CD9BB-BFFB-CDF8-7562-607773B42FA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8003" y="4189065"/>
            <a:ext cx="4540298" cy="249299"/>
          </a:xfrm>
        </p:spPr>
        <p:txBody>
          <a:bodyPr lIns="0" tIns="0" rIns="0" bIns="0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224096" indent="0">
              <a:buNone/>
              <a:defRPr sz="1800">
                <a:latin typeface="+mn-lt"/>
              </a:defRPr>
            </a:lvl2pPr>
            <a:lvl3pPr marL="448193" indent="0">
              <a:buNone/>
              <a:defRPr sz="1800">
                <a:latin typeface="+mn-lt"/>
              </a:defRPr>
            </a:lvl3pPr>
            <a:lvl4pPr marL="672289" indent="0">
              <a:buNone/>
              <a:defRPr sz="1800">
                <a:latin typeface="+mn-lt"/>
              </a:defRPr>
            </a:lvl4pPr>
            <a:lvl5pPr marL="896386" indent="0">
              <a:buNone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53" name="Text Placeholder 38">
            <a:extLst>
              <a:ext uri="{FF2B5EF4-FFF2-40B4-BE49-F238E27FC236}">
                <a16:creationId xmlns:a16="http://schemas.microsoft.com/office/drawing/2014/main" id="{FD6303E0-AC3F-E796-AE15-F0798DE04A3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08003" y="5312229"/>
            <a:ext cx="4540298" cy="433965"/>
          </a:xfrm>
          <a:noFill/>
        </p:spPr>
        <p:txBody>
          <a:bodyPr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224096" indent="0" algn="ctr">
              <a:buNone/>
              <a:defRPr sz="1800">
                <a:latin typeface="+mn-lt"/>
              </a:defRPr>
            </a:lvl2pPr>
            <a:lvl3pPr marL="448193" indent="0" algn="ctr">
              <a:buNone/>
              <a:defRPr sz="1800">
                <a:latin typeface="+mn-lt"/>
              </a:defRPr>
            </a:lvl3pPr>
            <a:lvl4pPr marL="672289" indent="0" algn="ctr">
              <a:buNone/>
              <a:defRPr sz="1800">
                <a:latin typeface="+mn-lt"/>
              </a:defRPr>
            </a:lvl4pPr>
            <a:lvl5pPr marL="896386" indent="0" algn="ctr">
              <a:buNone/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20D49DC-6F18-429A-A77A-76AB31D45FDF}"/>
              </a:ext>
            </a:extLst>
          </p:cNvPr>
          <p:cNvSpPr>
            <a:spLocks/>
          </p:cNvSpPr>
          <p:nvPr/>
        </p:nvSpPr>
        <p:spPr bwMode="auto">
          <a:xfrm>
            <a:off x="6253400" y="1770742"/>
            <a:ext cx="5440411" cy="4542970"/>
          </a:xfrm>
          <a:custGeom>
            <a:avLst/>
            <a:gdLst>
              <a:gd name="connsiteX0" fmla="*/ 149865 w 5440411"/>
              <a:gd name="connsiteY0" fmla="*/ 0 h 4542970"/>
              <a:gd name="connsiteX1" fmla="*/ 5290546 w 5440411"/>
              <a:gd name="connsiteY1" fmla="*/ 0 h 4542970"/>
              <a:gd name="connsiteX2" fmla="*/ 5440411 w 5440411"/>
              <a:gd name="connsiteY2" fmla="*/ 149865 h 4542970"/>
              <a:gd name="connsiteX3" fmla="*/ 5440411 w 5440411"/>
              <a:gd name="connsiteY3" fmla="*/ 2213077 h 4542970"/>
              <a:gd name="connsiteX4" fmla="*/ 5440411 w 5440411"/>
              <a:gd name="connsiteY4" fmla="*/ 2898877 h 4542970"/>
              <a:gd name="connsiteX5" fmla="*/ 5440411 w 5440411"/>
              <a:gd name="connsiteY5" fmla="*/ 3719134 h 4542970"/>
              <a:gd name="connsiteX6" fmla="*/ 5440411 w 5440411"/>
              <a:gd name="connsiteY6" fmla="*/ 4102820 h 4542970"/>
              <a:gd name="connsiteX7" fmla="*/ 5440411 w 5440411"/>
              <a:gd name="connsiteY7" fmla="*/ 4404934 h 4542970"/>
              <a:gd name="connsiteX8" fmla="*/ 5302375 w 5440411"/>
              <a:gd name="connsiteY8" fmla="*/ 4542970 h 4542970"/>
              <a:gd name="connsiteX9" fmla="*/ 138036 w 5440411"/>
              <a:gd name="connsiteY9" fmla="*/ 4542970 h 4542970"/>
              <a:gd name="connsiteX10" fmla="*/ 0 w 5440411"/>
              <a:gd name="connsiteY10" fmla="*/ 4404934 h 4542970"/>
              <a:gd name="connsiteX11" fmla="*/ 0 w 5440411"/>
              <a:gd name="connsiteY11" fmla="*/ 4102820 h 4542970"/>
              <a:gd name="connsiteX12" fmla="*/ 0 w 5440411"/>
              <a:gd name="connsiteY12" fmla="*/ 3719134 h 4542970"/>
              <a:gd name="connsiteX13" fmla="*/ 0 w 5440411"/>
              <a:gd name="connsiteY13" fmla="*/ 2898877 h 4542970"/>
              <a:gd name="connsiteX14" fmla="*/ 0 w 5440411"/>
              <a:gd name="connsiteY14" fmla="*/ 2213077 h 4542970"/>
              <a:gd name="connsiteX15" fmla="*/ 0 w 5440411"/>
              <a:gd name="connsiteY15" fmla="*/ 149865 h 4542970"/>
              <a:gd name="connsiteX16" fmla="*/ 149865 w 5440411"/>
              <a:gd name="connsiteY16" fmla="*/ 0 h 4542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440411" h="4542970">
                <a:moveTo>
                  <a:pt x="149865" y="0"/>
                </a:moveTo>
                <a:lnTo>
                  <a:pt x="5290546" y="0"/>
                </a:lnTo>
                <a:cubicBezTo>
                  <a:pt x="5373314" y="0"/>
                  <a:pt x="5440411" y="67097"/>
                  <a:pt x="5440411" y="149865"/>
                </a:cubicBezTo>
                <a:lnTo>
                  <a:pt x="5440411" y="2213077"/>
                </a:lnTo>
                <a:lnTo>
                  <a:pt x="5440411" y="2898877"/>
                </a:lnTo>
                <a:lnTo>
                  <a:pt x="5440411" y="3719134"/>
                </a:lnTo>
                <a:lnTo>
                  <a:pt x="5440411" y="4102820"/>
                </a:lnTo>
                <a:lnTo>
                  <a:pt x="5440411" y="4404934"/>
                </a:lnTo>
                <a:cubicBezTo>
                  <a:pt x="5440411" y="4481169"/>
                  <a:pt x="5378610" y="4542970"/>
                  <a:pt x="5302375" y="4542970"/>
                </a:cubicBezTo>
                <a:lnTo>
                  <a:pt x="138036" y="4542970"/>
                </a:lnTo>
                <a:cubicBezTo>
                  <a:pt x="61801" y="4542970"/>
                  <a:pt x="0" y="4481169"/>
                  <a:pt x="0" y="4404934"/>
                </a:cubicBezTo>
                <a:lnTo>
                  <a:pt x="0" y="4102820"/>
                </a:lnTo>
                <a:lnTo>
                  <a:pt x="0" y="3719134"/>
                </a:lnTo>
                <a:lnTo>
                  <a:pt x="0" y="2898877"/>
                </a:lnTo>
                <a:lnTo>
                  <a:pt x="0" y="2213077"/>
                </a:lnTo>
                <a:lnTo>
                  <a:pt x="0" y="149865"/>
                </a:lnTo>
                <a:cubicBezTo>
                  <a:pt x="0" y="67097"/>
                  <a:pt x="67097" y="0"/>
                  <a:pt x="149865" y="0"/>
                </a:cubicBez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/>
            <a:tailEnd/>
          </a:ln>
          <a:effectLst>
            <a:outerShdw blurRad="330200" dist="342900" dir="2700000" algn="tl" rotWithShape="0">
              <a:schemeClr val="tx1">
                <a:alpha val="14000"/>
              </a:schemeClr>
            </a:outerShdw>
          </a:effectLst>
        </p:spPr>
        <p:txBody>
          <a:bodyPr wrap="square" lIns="182880" rIns="1463040" rtlCol="0" anchor="ctr">
            <a:noAutofit/>
          </a:bodyPr>
          <a:lstStyle/>
          <a:p>
            <a:pPr>
              <a:spcAft>
                <a:spcPts val="1200"/>
              </a:spcAft>
            </a:pPr>
            <a:endParaRPr lang="en-US" sz="2800" b="1">
              <a:solidFill>
                <a:schemeClr val="accent4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168FCF4-1FDF-645D-8773-BC98EB31ACED}"/>
              </a:ext>
            </a:extLst>
          </p:cNvPr>
          <p:cNvSpPr/>
          <p:nvPr/>
        </p:nvSpPr>
        <p:spPr bwMode="auto">
          <a:xfrm>
            <a:off x="6375797" y="3987800"/>
            <a:ext cx="5195618" cy="2205020"/>
          </a:xfrm>
          <a:custGeom>
            <a:avLst/>
            <a:gdLst>
              <a:gd name="connsiteX0" fmla="*/ 124685 w 5195618"/>
              <a:gd name="connsiteY0" fmla="*/ 0 h 2205020"/>
              <a:gd name="connsiteX1" fmla="*/ 5070933 w 5195618"/>
              <a:gd name="connsiteY1" fmla="*/ 0 h 2205020"/>
              <a:gd name="connsiteX2" fmla="*/ 5195618 w 5195618"/>
              <a:gd name="connsiteY2" fmla="*/ 124685 h 2205020"/>
              <a:gd name="connsiteX3" fmla="*/ 5195618 w 5195618"/>
              <a:gd name="connsiteY3" fmla="*/ 848585 h 2205020"/>
              <a:gd name="connsiteX4" fmla="*/ 5195618 w 5195618"/>
              <a:gd name="connsiteY4" fmla="*/ 911935 h 2205020"/>
              <a:gd name="connsiteX5" fmla="*/ 5195618 w 5195618"/>
              <a:gd name="connsiteY5" fmla="*/ 1293085 h 2205020"/>
              <a:gd name="connsiteX6" fmla="*/ 5195618 w 5195618"/>
              <a:gd name="connsiteY6" fmla="*/ 1635835 h 2205020"/>
              <a:gd name="connsiteX7" fmla="*/ 5195618 w 5195618"/>
              <a:gd name="connsiteY7" fmla="*/ 2080335 h 2205020"/>
              <a:gd name="connsiteX8" fmla="*/ 5070933 w 5195618"/>
              <a:gd name="connsiteY8" fmla="*/ 2205020 h 2205020"/>
              <a:gd name="connsiteX9" fmla="*/ 124685 w 5195618"/>
              <a:gd name="connsiteY9" fmla="*/ 2205020 h 2205020"/>
              <a:gd name="connsiteX10" fmla="*/ 0 w 5195618"/>
              <a:gd name="connsiteY10" fmla="*/ 2080335 h 2205020"/>
              <a:gd name="connsiteX11" fmla="*/ 0 w 5195618"/>
              <a:gd name="connsiteY11" fmla="*/ 1293085 h 2205020"/>
              <a:gd name="connsiteX12" fmla="*/ 0 w 5195618"/>
              <a:gd name="connsiteY12" fmla="*/ 1293085 h 2205020"/>
              <a:gd name="connsiteX13" fmla="*/ 0 w 5195618"/>
              <a:gd name="connsiteY13" fmla="*/ 911935 h 2205020"/>
              <a:gd name="connsiteX14" fmla="*/ 0 w 5195618"/>
              <a:gd name="connsiteY14" fmla="*/ 848585 h 2205020"/>
              <a:gd name="connsiteX15" fmla="*/ 0 w 5195618"/>
              <a:gd name="connsiteY15" fmla="*/ 124685 h 2205020"/>
              <a:gd name="connsiteX16" fmla="*/ 124685 w 5195618"/>
              <a:gd name="connsiteY16" fmla="*/ 0 h 2205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195618" h="2205020">
                <a:moveTo>
                  <a:pt x="124685" y="0"/>
                </a:moveTo>
                <a:lnTo>
                  <a:pt x="5070933" y="0"/>
                </a:lnTo>
                <a:cubicBezTo>
                  <a:pt x="5139795" y="0"/>
                  <a:pt x="5195618" y="55823"/>
                  <a:pt x="5195618" y="124685"/>
                </a:cubicBezTo>
                <a:lnTo>
                  <a:pt x="5195618" y="848585"/>
                </a:lnTo>
                <a:lnTo>
                  <a:pt x="5195618" y="911935"/>
                </a:lnTo>
                <a:lnTo>
                  <a:pt x="5195618" y="1293085"/>
                </a:lnTo>
                <a:lnTo>
                  <a:pt x="5195618" y="1635835"/>
                </a:lnTo>
                <a:lnTo>
                  <a:pt x="5195618" y="2080335"/>
                </a:lnTo>
                <a:cubicBezTo>
                  <a:pt x="5195618" y="2149197"/>
                  <a:pt x="5139795" y="2205020"/>
                  <a:pt x="5070933" y="2205020"/>
                </a:cubicBezTo>
                <a:lnTo>
                  <a:pt x="124685" y="2205020"/>
                </a:lnTo>
                <a:cubicBezTo>
                  <a:pt x="55823" y="2205020"/>
                  <a:pt x="0" y="2149197"/>
                  <a:pt x="0" y="2080335"/>
                </a:cubicBezTo>
                <a:lnTo>
                  <a:pt x="0" y="1293085"/>
                </a:lnTo>
                <a:lnTo>
                  <a:pt x="0" y="1293085"/>
                </a:lnTo>
                <a:lnTo>
                  <a:pt x="0" y="911935"/>
                </a:lnTo>
                <a:lnTo>
                  <a:pt x="0" y="848585"/>
                </a:lnTo>
                <a:lnTo>
                  <a:pt x="0" y="124685"/>
                </a:lnTo>
                <a:cubicBezTo>
                  <a:pt x="0" y="55823"/>
                  <a:pt x="55823" y="0"/>
                  <a:pt x="124685" y="0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  <a:alpha val="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2E4EB0D-D91B-69EC-EE7B-13E4B93FF1E2}"/>
              </a:ext>
            </a:extLst>
          </p:cNvPr>
          <p:cNvSpPr>
            <a:spLocks/>
          </p:cNvSpPr>
          <p:nvPr/>
        </p:nvSpPr>
        <p:spPr bwMode="auto">
          <a:xfrm rot="16200000" flipV="1">
            <a:off x="8581720" y="-92551"/>
            <a:ext cx="783771" cy="4510360"/>
          </a:xfrm>
          <a:custGeom>
            <a:avLst/>
            <a:gdLst>
              <a:gd name="connsiteX0" fmla="*/ 783771 w 783771"/>
              <a:gd name="connsiteY0" fmla="*/ 4134805 h 4510361"/>
              <a:gd name="connsiteX1" fmla="*/ 783770 w 783771"/>
              <a:gd name="connsiteY1" fmla="*/ 4134805 h 4510361"/>
              <a:gd name="connsiteX2" fmla="*/ 783770 w 783771"/>
              <a:gd name="connsiteY2" fmla="*/ 3452133 h 4510361"/>
              <a:gd name="connsiteX3" fmla="*/ 783771 w 783771"/>
              <a:gd name="connsiteY3" fmla="*/ 3452133 h 4510361"/>
              <a:gd name="connsiteX4" fmla="*/ 783771 w 783771"/>
              <a:gd name="connsiteY4" fmla="*/ 2255181 h 4510361"/>
              <a:gd name="connsiteX5" fmla="*/ 783771 w 783771"/>
              <a:gd name="connsiteY5" fmla="*/ 1058228 h 4510361"/>
              <a:gd name="connsiteX6" fmla="*/ 783770 w 783771"/>
              <a:gd name="connsiteY6" fmla="*/ 1058228 h 4510361"/>
              <a:gd name="connsiteX7" fmla="*/ 783770 w 783771"/>
              <a:gd name="connsiteY7" fmla="*/ 375556 h 4510361"/>
              <a:gd name="connsiteX8" fmla="*/ 783771 w 783771"/>
              <a:gd name="connsiteY8" fmla="*/ 375556 h 4510361"/>
              <a:gd name="connsiteX9" fmla="*/ 783770 w 783771"/>
              <a:gd name="connsiteY9" fmla="*/ 0 h 4510361"/>
              <a:gd name="connsiteX10" fmla="*/ 408214 w 783771"/>
              <a:gd name="connsiteY10" fmla="*/ 375556 h 4510361"/>
              <a:gd name="connsiteX11" fmla="*/ 220639 w 783771"/>
              <a:gd name="connsiteY11" fmla="*/ 375556 h 4510361"/>
              <a:gd name="connsiteX12" fmla="*/ 0 w 783771"/>
              <a:gd name="connsiteY12" fmla="*/ 596196 h 4510361"/>
              <a:gd name="connsiteX13" fmla="*/ 0 w 783771"/>
              <a:gd name="connsiteY13" fmla="*/ 1058228 h 4510361"/>
              <a:gd name="connsiteX14" fmla="*/ 0 w 783771"/>
              <a:gd name="connsiteY14" fmla="*/ 3452133 h 4510361"/>
              <a:gd name="connsiteX15" fmla="*/ 0 w 783771"/>
              <a:gd name="connsiteY15" fmla="*/ 3914165 h 4510361"/>
              <a:gd name="connsiteX16" fmla="*/ 220639 w 783771"/>
              <a:gd name="connsiteY16" fmla="*/ 4134805 h 4510361"/>
              <a:gd name="connsiteX17" fmla="*/ 408214 w 783771"/>
              <a:gd name="connsiteY17" fmla="*/ 4134805 h 4510361"/>
              <a:gd name="connsiteX18" fmla="*/ 783770 w 783771"/>
              <a:gd name="connsiteY18" fmla="*/ 4510361 h 4510361"/>
              <a:gd name="connsiteX19" fmla="*/ 783771 w 783771"/>
              <a:gd name="connsiteY19" fmla="*/ 4134805 h 4510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83771" h="4510361">
                <a:moveTo>
                  <a:pt x="783771" y="4134805"/>
                </a:moveTo>
                <a:lnTo>
                  <a:pt x="783770" y="4134805"/>
                </a:lnTo>
                <a:lnTo>
                  <a:pt x="783770" y="3452133"/>
                </a:lnTo>
                <a:lnTo>
                  <a:pt x="783771" y="3452133"/>
                </a:lnTo>
                <a:lnTo>
                  <a:pt x="783771" y="2255181"/>
                </a:lnTo>
                <a:lnTo>
                  <a:pt x="783771" y="1058228"/>
                </a:lnTo>
                <a:lnTo>
                  <a:pt x="783770" y="1058228"/>
                </a:lnTo>
                <a:lnTo>
                  <a:pt x="783770" y="375556"/>
                </a:lnTo>
                <a:lnTo>
                  <a:pt x="783771" y="375556"/>
                </a:lnTo>
                <a:cubicBezTo>
                  <a:pt x="783770" y="250370"/>
                  <a:pt x="783770" y="125185"/>
                  <a:pt x="783770" y="0"/>
                </a:cubicBezTo>
                <a:cubicBezTo>
                  <a:pt x="783770" y="207413"/>
                  <a:pt x="615627" y="375556"/>
                  <a:pt x="408214" y="375556"/>
                </a:cubicBezTo>
                <a:lnTo>
                  <a:pt x="220639" y="375556"/>
                </a:lnTo>
                <a:cubicBezTo>
                  <a:pt x="98783" y="375556"/>
                  <a:pt x="0" y="474340"/>
                  <a:pt x="0" y="596196"/>
                </a:cubicBezTo>
                <a:lnTo>
                  <a:pt x="0" y="1058228"/>
                </a:lnTo>
                <a:lnTo>
                  <a:pt x="0" y="3452133"/>
                </a:lnTo>
                <a:lnTo>
                  <a:pt x="0" y="3914165"/>
                </a:lnTo>
                <a:cubicBezTo>
                  <a:pt x="0" y="4036021"/>
                  <a:pt x="98783" y="4134805"/>
                  <a:pt x="220639" y="4134805"/>
                </a:cubicBezTo>
                <a:lnTo>
                  <a:pt x="408214" y="4134805"/>
                </a:lnTo>
                <a:cubicBezTo>
                  <a:pt x="615627" y="4134805"/>
                  <a:pt x="783770" y="4302948"/>
                  <a:pt x="783770" y="4510361"/>
                </a:cubicBezTo>
                <a:cubicBezTo>
                  <a:pt x="783770" y="4385176"/>
                  <a:pt x="783770" y="4259991"/>
                  <a:pt x="783771" y="4134805"/>
                </a:cubicBezTo>
                <a:close/>
              </a:path>
            </a:pathLst>
          </a:custGeom>
          <a:gradFill flip="none" rotWithShape="1">
            <a:gsLst>
              <a:gs pos="0">
                <a:srgbClr val="8A5DD4"/>
              </a:gs>
              <a:gs pos="74000">
                <a:srgbClr val="4472C4">
                  <a:lumMod val="45000"/>
                  <a:lumOff val="55000"/>
                </a:srgbClr>
              </a:gs>
              <a:gs pos="83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10800000" scaled="1"/>
            <a:tileRect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19" name="Text Placeholder 32">
            <a:extLst>
              <a:ext uri="{FF2B5EF4-FFF2-40B4-BE49-F238E27FC236}">
                <a16:creationId xmlns:a16="http://schemas.microsoft.com/office/drawing/2014/main" id="{96E5737A-596A-7AA8-709E-A30EF479FB5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421426" y="1993352"/>
            <a:ext cx="2991748" cy="338554"/>
          </a:xfrm>
        </p:spPr>
        <p:txBody>
          <a:bodyPr wrap="square" lIns="0" tIns="0" rIns="0" bIns="0">
            <a:spAutoFit/>
          </a:bodyPr>
          <a:lstStyle>
            <a:lvl1pPr marL="0" marR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200" kern="1200" spc="0" baseline="0" dirty="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0" name="Text Placeholder 32">
            <a:extLst>
              <a:ext uri="{FF2B5EF4-FFF2-40B4-BE49-F238E27FC236}">
                <a16:creationId xmlns:a16="http://schemas.microsoft.com/office/drawing/2014/main" id="{977A07B9-5997-B8E7-9DF4-083646C11F2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596234" y="2982712"/>
            <a:ext cx="3247469" cy="615553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kern="1200" spc="0" baseline="0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2245C98-4DBE-67EE-13A7-ED33769060FA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566524" y="2920913"/>
            <a:ext cx="739152" cy="73915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8B1533B-8A2F-E026-4F60-4B08371D3823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6703457" y="5312229"/>
            <a:ext cx="4540298" cy="433965"/>
          </a:xfrm>
        </p:spPr>
        <p:txBody>
          <a:bodyPr lIns="0" tIns="91440" rIns="0" bIns="91440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224096" indent="0" algn="ctr"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448193" indent="0" algn="ctr"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672289" indent="0" algn="ctr"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896386" indent="0" algn="ctr">
              <a:buNone/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57E51514-5F2D-8806-2508-17F51E2ECE15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703457" y="4189065"/>
            <a:ext cx="4540298" cy="249299"/>
          </a:xfrm>
        </p:spPr>
        <p:txBody>
          <a:bodyPr lIns="0" tIns="0" rIns="0" bIns="0" anchor="t"/>
          <a:lstStyle>
            <a:lvl1pPr marL="0" indent="0" algn="ctr"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224096" indent="0" algn="ctr"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448193" indent="0" algn="ctr"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672289" indent="0" algn="ctr"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896386" indent="0" algn="ctr">
              <a:buNone/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269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89530BB-6B48-D528-B381-A796232855D2}"/>
              </a:ext>
            </a:extLst>
          </p:cNvPr>
          <p:cNvSpPr/>
          <p:nvPr/>
        </p:nvSpPr>
        <p:spPr bwMode="auto">
          <a:xfrm>
            <a:off x="0" y="1047750"/>
            <a:ext cx="12192000" cy="929910"/>
          </a:xfrm>
          <a:prstGeom prst="rect">
            <a:avLst/>
          </a:prstGeom>
          <a:gradFill flip="none" rotWithShape="1">
            <a:gsLst>
              <a:gs pos="0">
                <a:srgbClr val="8A5DD4"/>
              </a:gs>
              <a:gs pos="74000">
                <a:srgbClr val="4472C4">
                  <a:lumMod val="45000"/>
                  <a:lumOff val="55000"/>
                </a:srgbClr>
              </a:gs>
              <a:gs pos="83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0" scaled="1"/>
            <a:tileRect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B1211E4-1988-5DC4-03A3-DA2B07FDA00A}"/>
              </a:ext>
            </a:extLst>
          </p:cNvPr>
          <p:cNvSpPr>
            <a:spLocks/>
          </p:cNvSpPr>
          <p:nvPr/>
        </p:nvSpPr>
        <p:spPr bwMode="auto">
          <a:xfrm>
            <a:off x="457199" y="1770743"/>
            <a:ext cx="11277600" cy="4630057"/>
          </a:xfrm>
          <a:prstGeom prst="roundRect">
            <a:avLst>
              <a:gd name="adj" fmla="val 3524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/>
            <a:tailEnd/>
          </a:ln>
          <a:effectLst>
            <a:outerShdw blurRad="330200" dist="342900" dir="2700000" algn="tl" rotWithShape="0">
              <a:schemeClr val="tx1">
                <a:alpha val="14000"/>
              </a:schemeClr>
            </a:outerShdw>
          </a:effectLst>
        </p:spPr>
        <p:txBody>
          <a:bodyPr lIns="182880" rIns="1463040" rtlCol="0" anchor="ctr"/>
          <a:lstStyle/>
          <a:p>
            <a:pPr>
              <a:spcAft>
                <a:spcPts val="1200"/>
              </a:spcAft>
            </a:pPr>
            <a:endParaRPr lang="en-US" sz="2800" b="1">
              <a:solidFill>
                <a:schemeClr val="accent4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003721-A92B-C345-C67E-08B6078518F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53403" y="1987278"/>
            <a:ext cx="613422" cy="6134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8AA1B9-7D95-BE0B-C16B-DC2B542D2AB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53403" y="2883170"/>
            <a:ext cx="613422" cy="6134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3FB35A-34A9-E695-846B-5E6379CB41B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53403" y="3779062"/>
            <a:ext cx="613422" cy="6134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1B0934-6714-E4F5-3601-986A2C18DDC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53403" y="4674954"/>
            <a:ext cx="613422" cy="6134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087E5B-ED07-3E1F-31F5-5191B8ED670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53403" y="5570844"/>
            <a:ext cx="613422" cy="6134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511"/>
            <a:ext cx="11277600" cy="683264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03119FFE-4A9F-DEA7-2386-F75719A3C3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199" y="1264539"/>
            <a:ext cx="11277601" cy="369332"/>
          </a:xfrm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400" kern="1200" dirty="0">
                <a:solidFill>
                  <a:schemeClr val="tx1"/>
                </a:solidFill>
                <a:latin typeface="+mj-lt"/>
                <a:ea typeface="+mn-ea"/>
                <a:cs typeface="Segoe UI Semibold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marL="0" lvl="0" algn="l" defTabSz="914367" rtl="0" eaLnBrk="1" latinLnBrk="0" hangingPunct="1">
              <a:spcBef>
                <a:spcPts val="1400"/>
              </a:spcBef>
              <a:buSzPct val="90000"/>
              <a:defRPr/>
            </a:pPr>
            <a:r>
              <a:rPr lang="en-US"/>
              <a:t>Click to edit text styles</a:t>
            </a:r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EF2CAB6B-EBCB-78BE-6CFD-47208749F2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35101" y="2140101"/>
            <a:ext cx="10045700" cy="307777"/>
          </a:xfrm>
        </p:spPr>
        <p:txBody>
          <a:bodyPr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lang="en-US" sz="2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2E2A067A-1502-ED0E-358B-4D7A8D46AC8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435101" y="3931885"/>
            <a:ext cx="10045700" cy="307777"/>
          </a:xfrm>
        </p:spPr>
        <p:txBody>
          <a:bodyPr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lang="en-US" sz="2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32">
            <a:extLst>
              <a:ext uri="{FF2B5EF4-FFF2-40B4-BE49-F238E27FC236}">
                <a16:creationId xmlns:a16="http://schemas.microsoft.com/office/drawing/2014/main" id="{6F1B995F-A7B8-C4B0-7981-28EE4329F7A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435101" y="4827777"/>
            <a:ext cx="10045700" cy="307777"/>
          </a:xfrm>
        </p:spPr>
        <p:txBody>
          <a:bodyPr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lang="en-US" sz="2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32">
            <a:extLst>
              <a:ext uri="{FF2B5EF4-FFF2-40B4-BE49-F238E27FC236}">
                <a16:creationId xmlns:a16="http://schemas.microsoft.com/office/drawing/2014/main" id="{24035F32-ADAC-1680-2D59-79C8828B2D9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435101" y="5723666"/>
            <a:ext cx="10045700" cy="307777"/>
          </a:xfrm>
        </p:spPr>
        <p:txBody>
          <a:bodyPr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lang="en-US" sz="2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2">
            <a:extLst>
              <a:ext uri="{FF2B5EF4-FFF2-40B4-BE49-F238E27FC236}">
                <a16:creationId xmlns:a16="http://schemas.microsoft.com/office/drawing/2014/main" id="{CABB85B8-1B79-1210-947B-52B149A569B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435101" y="3035992"/>
            <a:ext cx="10045700" cy="307777"/>
          </a:xfrm>
        </p:spPr>
        <p:txBody>
          <a:bodyPr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lang="en-US" sz="2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323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2A2C0254-DB5B-FFFE-BA73-59A9A4ACA52F}"/>
              </a:ext>
            </a:extLst>
          </p:cNvPr>
          <p:cNvSpPr/>
          <p:nvPr/>
        </p:nvSpPr>
        <p:spPr bwMode="auto">
          <a:xfrm flipV="1">
            <a:off x="-1" y="-2"/>
            <a:ext cx="12192001" cy="6248401"/>
          </a:xfrm>
          <a:prstGeom prst="round1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E04D3943-BC1E-0738-2C64-BE9F2D564A73}"/>
              </a:ext>
            </a:extLst>
          </p:cNvPr>
          <p:cNvSpPr/>
          <p:nvPr/>
        </p:nvSpPr>
        <p:spPr bwMode="auto">
          <a:xfrm>
            <a:off x="0" y="3695700"/>
            <a:ext cx="6041895" cy="3162300"/>
          </a:xfrm>
          <a:prstGeom prst="round1Rect">
            <a:avLst>
              <a:gd name="adj" fmla="val 50000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/>
            <a:tailEnd/>
          </a:ln>
          <a:effectLst>
            <a:outerShdw blurRad="330200" dist="342900" dir="2700000" algn="tl" rotWithShape="0">
              <a:schemeClr val="tx1">
                <a:alpha val="14000"/>
              </a:schemeClr>
            </a:outerShdw>
          </a:effectLst>
        </p:spPr>
        <p:txBody>
          <a:bodyPr lIns="182880" rIns="1463040" rtlCol="0" anchor="ctr"/>
          <a:lstStyle/>
          <a:p>
            <a:pPr>
              <a:spcAft>
                <a:spcPts val="1200"/>
              </a:spcAft>
            </a:pPr>
            <a:endParaRPr lang="en-US" sz="2800" b="1">
              <a:solidFill>
                <a:schemeClr val="accent4"/>
              </a:solidFill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6A09D07-584B-1138-3DC0-CDA3DAACD12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0" y="4589502"/>
            <a:ext cx="5289082" cy="1292662"/>
          </a:xfrm>
          <a:noFill/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3600" b="0" kern="1200" cap="none" spc="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>
              <a:defRPr lang="en-US" sz="1800" dirty="0">
                <a:solidFill>
                  <a:schemeClr val="tx1"/>
                </a:solidFill>
              </a:defRPr>
            </a:lvl2pPr>
            <a:lvl3pPr>
              <a:defRPr lang="en-US" sz="1800" dirty="0">
                <a:solidFill>
                  <a:schemeClr val="tx1"/>
                </a:solidFill>
              </a:defRPr>
            </a:lvl3pPr>
            <a:lvl4pPr>
              <a:defRPr lang="en-US" sz="1800" dirty="0">
                <a:solidFill>
                  <a:schemeClr val="tx1"/>
                </a:solidFill>
              </a:defRPr>
            </a:lvl4pPr>
            <a:lvl5pPr>
              <a:defRPr lang="en-US" sz="1800" dirty="0">
                <a:solidFill>
                  <a:schemeClr val="tx1"/>
                </a:solidFill>
              </a:defRPr>
            </a:lvl5pPr>
          </a:lstStyle>
          <a:p>
            <a:pPr marL="118803" lvl="0" indent="-342900" defTabSz="932742">
              <a:lnSpc>
                <a:spcPct val="10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08711"/>
            <a:ext cx="6134100" cy="1846659"/>
          </a:xfrm>
        </p:spPr>
        <p:txBody>
          <a:bodyPr>
            <a:spAutoFit/>
          </a:bodyPr>
          <a:lstStyle>
            <a:lvl1pPr marL="0" algn="l" defTabSz="914367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5400" b="0" kern="1200" cap="none" spc="-100" baseline="0" dirty="0">
                <a:ln w="3175">
                  <a:noFill/>
                </a:ln>
                <a:solidFill>
                  <a:schemeClr val="accent5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4129F1B-DAA3-F4D4-FFAA-F9D4FE80E7B4}"/>
              </a:ext>
            </a:extLst>
          </p:cNvPr>
          <p:cNvSpPr/>
          <p:nvPr/>
        </p:nvSpPr>
        <p:spPr bwMode="auto">
          <a:xfrm flipH="1">
            <a:off x="6911100" y="1083825"/>
            <a:ext cx="4690349" cy="4690349"/>
          </a:xfrm>
          <a:prstGeom prst="ellipse">
            <a:avLst/>
          </a:prstGeom>
          <a:gradFill>
            <a:gsLst>
              <a:gs pos="0">
                <a:srgbClr val="5C2D91">
                  <a:alpha val="40000"/>
                </a:srgbClr>
              </a:gs>
              <a:gs pos="70000">
                <a:schemeClr val="accent5">
                  <a:alpha val="0"/>
                </a:schemeClr>
              </a:gs>
              <a:gs pos="100000">
                <a:srgbClr val="5C2D91">
                  <a:alpha val="8000"/>
                </a:srgbClr>
              </a:gs>
            </a:gsLst>
            <a:lin ang="27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CD6795-290B-07DD-BC6E-9290A44E891F}"/>
              </a:ext>
            </a:extLst>
          </p:cNvPr>
          <p:cNvSpPr/>
          <p:nvPr/>
        </p:nvSpPr>
        <p:spPr bwMode="auto">
          <a:xfrm flipH="1">
            <a:off x="7260818" y="1433543"/>
            <a:ext cx="3990913" cy="3990913"/>
          </a:xfrm>
          <a:prstGeom prst="ellipse">
            <a:avLst/>
          </a:prstGeom>
          <a:gradFill>
            <a:gsLst>
              <a:gs pos="0">
                <a:srgbClr val="5C2D91">
                  <a:alpha val="40000"/>
                </a:srgbClr>
              </a:gs>
              <a:gs pos="70000">
                <a:schemeClr val="accent5">
                  <a:alpha val="0"/>
                </a:schemeClr>
              </a:gs>
              <a:gs pos="100000">
                <a:srgbClr val="5C2D91">
                  <a:alpha val="8000"/>
                </a:srgbClr>
              </a:gs>
            </a:gsLst>
            <a:lin ang="27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2A297E5-7404-1A97-1C56-2D6F404BC8A5}"/>
              </a:ext>
            </a:extLst>
          </p:cNvPr>
          <p:cNvSpPr/>
          <p:nvPr/>
        </p:nvSpPr>
        <p:spPr bwMode="auto">
          <a:xfrm flipH="1">
            <a:off x="7609689" y="1782413"/>
            <a:ext cx="3293172" cy="3293173"/>
          </a:xfrm>
          <a:prstGeom prst="ellipse">
            <a:avLst/>
          </a:prstGeom>
          <a:gradFill>
            <a:gsLst>
              <a:gs pos="0">
                <a:srgbClr val="5C2D91">
                  <a:alpha val="40000"/>
                </a:srgbClr>
              </a:gs>
              <a:gs pos="70000">
                <a:schemeClr val="accent5">
                  <a:alpha val="0"/>
                </a:schemeClr>
              </a:gs>
              <a:gs pos="100000">
                <a:srgbClr val="5C2D91">
                  <a:alpha val="8000"/>
                </a:srgbClr>
              </a:gs>
            </a:gsLst>
            <a:lin ang="27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F763C044-F6CD-649B-C251-A8C95C2B8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77992"/>
            <a:ext cx="5451344" cy="318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3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7449F20E-4A2F-BE02-BB03-2AE91238ECE0}"/>
              </a:ext>
            </a:extLst>
          </p:cNvPr>
          <p:cNvSpPr/>
          <p:nvPr/>
        </p:nvSpPr>
        <p:spPr bwMode="auto">
          <a:xfrm>
            <a:off x="0" y="2249714"/>
            <a:ext cx="12192000" cy="2358572"/>
          </a:xfrm>
          <a:prstGeom prst="rect">
            <a:avLst/>
          </a:prstGeom>
          <a:gradFill flip="none" rotWithShape="1">
            <a:gsLst>
              <a:gs pos="0">
                <a:srgbClr val="8A5DD4"/>
              </a:gs>
              <a:gs pos="74000">
                <a:srgbClr val="4472C4">
                  <a:lumMod val="45000"/>
                  <a:lumOff val="55000"/>
                </a:srgbClr>
              </a:gs>
              <a:gs pos="83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0" scaled="1"/>
            <a:tileRect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1944E17B-BF1D-54E4-DAF9-731E036986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0" y="3687802"/>
            <a:ext cx="9512300" cy="369332"/>
          </a:xfrm>
          <a:noFill/>
        </p:spPr>
        <p:txBody>
          <a:bodyPr wrap="square" lIns="0" tIns="0" rIns="0" bIns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400" b="0" kern="1200" cap="none" spc="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>
              <a:defRPr lang="en-US" sz="1800" dirty="0">
                <a:solidFill>
                  <a:schemeClr val="tx1"/>
                </a:solidFill>
              </a:defRPr>
            </a:lvl2pPr>
            <a:lvl3pPr>
              <a:defRPr lang="en-US" sz="1800" dirty="0">
                <a:solidFill>
                  <a:schemeClr val="tx1"/>
                </a:solidFill>
              </a:defRPr>
            </a:lvl3pPr>
            <a:lvl4pPr>
              <a:defRPr lang="en-US" sz="1800" dirty="0">
                <a:solidFill>
                  <a:schemeClr val="tx1"/>
                </a:solidFill>
              </a:defRPr>
            </a:lvl4pPr>
            <a:lvl5pPr>
              <a:defRPr lang="en-US" sz="1800" dirty="0">
                <a:solidFill>
                  <a:schemeClr val="tx1"/>
                </a:solidFill>
              </a:defRPr>
            </a:lvl5pPr>
          </a:lstStyle>
          <a:p>
            <a:pPr marL="118803" lvl="0" indent="-342900" defTabSz="932742">
              <a:lnSpc>
                <a:spcPct val="10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509BF151-6246-996B-0EF3-1A7ABDDF3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00911"/>
            <a:ext cx="9512300" cy="800219"/>
          </a:xfrm>
        </p:spPr>
        <p:txBody>
          <a:bodyPr wrap="square" anchor="b">
            <a:spAutoFit/>
          </a:bodyPr>
          <a:lstStyle>
            <a:lvl1pPr marL="0" algn="l" defTabSz="914367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4000" b="0" kern="1200" cap="none" spc="-10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588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CD66DC2-1165-2CD2-FC0C-8FA73490D1CA}"/>
              </a:ext>
            </a:extLst>
          </p:cNvPr>
          <p:cNvSpPr/>
          <p:nvPr/>
        </p:nvSpPr>
        <p:spPr bwMode="auto">
          <a:xfrm>
            <a:off x="0" y="5294240"/>
            <a:ext cx="12192000" cy="1563760"/>
          </a:xfrm>
          <a:prstGeom prst="rect">
            <a:avLst/>
          </a:prstGeom>
          <a:solidFill>
            <a:schemeClr val="tx1">
              <a:alpha val="36000"/>
            </a:scheme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E01F76F-4176-C4A1-6C4F-C58ED4ABF4C2}"/>
              </a:ext>
            </a:extLst>
          </p:cNvPr>
          <p:cNvSpPr>
            <a:spLocks/>
          </p:cNvSpPr>
          <p:nvPr/>
        </p:nvSpPr>
        <p:spPr bwMode="auto">
          <a:xfrm>
            <a:off x="4257675" y="2122053"/>
            <a:ext cx="3676650" cy="4496084"/>
          </a:xfrm>
          <a:custGeom>
            <a:avLst/>
            <a:gdLst>
              <a:gd name="connsiteX0" fmla="*/ 112469 w 3676650"/>
              <a:gd name="connsiteY0" fmla="*/ 0 h 4603034"/>
              <a:gd name="connsiteX1" fmla="*/ 3564181 w 3676650"/>
              <a:gd name="connsiteY1" fmla="*/ 0 h 4603034"/>
              <a:gd name="connsiteX2" fmla="*/ 3676650 w 3676650"/>
              <a:gd name="connsiteY2" fmla="*/ 112469 h 4603034"/>
              <a:gd name="connsiteX3" fmla="*/ 3676650 w 3676650"/>
              <a:gd name="connsiteY3" fmla="*/ 305428 h 4603034"/>
              <a:gd name="connsiteX4" fmla="*/ 3676650 w 3676650"/>
              <a:gd name="connsiteY4" fmla="*/ 4297606 h 4603034"/>
              <a:gd name="connsiteX5" fmla="*/ 3676650 w 3676650"/>
              <a:gd name="connsiteY5" fmla="*/ 4490565 h 4603034"/>
              <a:gd name="connsiteX6" fmla="*/ 3564181 w 3676650"/>
              <a:gd name="connsiteY6" fmla="*/ 4603034 h 4603034"/>
              <a:gd name="connsiteX7" fmla="*/ 112469 w 3676650"/>
              <a:gd name="connsiteY7" fmla="*/ 4603034 h 4603034"/>
              <a:gd name="connsiteX8" fmla="*/ 0 w 3676650"/>
              <a:gd name="connsiteY8" fmla="*/ 4490565 h 4603034"/>
              <a:gd name="connsiteX9" fmla="*/ 0 w 3676650"/>
              <a:gd name="connsiteY9" fmla="*/ 4297606 h 4603034"/>
              <a:gd name="connsiteX10" fmla="*/ 0 w 3676650"/>
              <a:gd name="connsiteY10" fmla="*/ 305428 h 4603034"/>
              <a:gd name="connsiteX11" fmla="*/ 0 w 3676650"/>
              <a:gd name="connsiteY11" fmla="*/ 112469 h 4603034"/>
              <a:gd name="connsiteX12" fmla="*/ 112469 w 3676650"/>
              <a:gd name="connsiteY12" fmla="*/ 0 h 460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76650" h="4603034">
                <a:moveTo>
                  <a:pt x="112469" y="0"/>
                </a:moveTo>
                <a:lnTo>
                  <a:pt x="3564181" y="0"/>
                </a:lnTo>
                <a:cubicBezTo>
                  <a:pt x="3626296" y="0"/>
                  <a:pt x="3676650" y="50354"/>
                  <a:pt x="3676650" y="112469"/>
                </a:cubicBezTo>
                <a:lnTo>
                  <a:pt x="3676650" y="305428"/>
                </a:lnTo>
                <a:lnTo>
                  <a:pt x="3676650" y="4297606"/>
                </a:lnTo>
                <a:lnTo>
                  <a:pt x="3676650" y="4490565"/>
                </a:lnTo>
                <a:cubicBezTo>
                  <a:pt x="3676650" y="4552680"/>
                  <a:pt x="3626296" y="4603034"/>
                  <a:pt x="3564181" y="4603034"/>
                </a:cubicBezTo>
                <a:lnTo>
                  <a:pt x="112469" y="4603034"/>
                </a:lnTo>
                <a:cubicBezTo>
                  <a:pt x="50354" y="4603034"/>
                  <a:pt x="0" y="4552680"/>
                  <a:pt x="0" y="4490565"/>
                </a:cubicBezTo>
                <a:lnTo>
                  <a:pt x="0" y="4297606"/>
                </a:lnTo>
                <a:lnTo>
                  <a:pt x="0" y="305428"/>
                </a:lnTo>
                <a:lnTo>
                  <a:pt x="0" y="112469"/>
                </a:lnTo>
                <a:cubicBezTo>
                  <a:pt x="0" y="50354"/>
                  <a:pt x="50354" y="0"/>
                  <a:pt x="112469" y="0"/>
                </a:cubicBezTo>
                <a:close/>
              </a:path>
            </a:pathLst>
          </a:custGeom>
          <a:solidFill>
            <a:schemeClr val="bg1"/>
          </a:solidFill>
          <a:ln w="6350" cap="flat" cmpd="sng" algn="ctr">
            <a:noFill/>
            <a:prstDash val="solid"/>
            <a:round/>
            <a:headEnd/>
            <a:tailEnd/>
          </a:ln>
          <a:effectLst>
            <a:outerShdw blurRad="152400" dist="88900" dir="2700000" algn="tl" rotWithShape="0">
              <a:srgbClr val="FFFFFF">
                <a:lumMod val="65000"/>
                <a:alpha val="28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UA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C9C4538-8586-B5A7-9CCF-35183D3070A5}"/>
              </a:ext>
            </a:extLst>
          </p:cNvPr>
          <p:cNvSpPr>
            <a:spLocks/>
          </p:cNvSpPr>
          <p:nvPr/>
        </p:nvSpPr>
        <p:spPr bwMode="auto">
          <a:xfrm>
            <a:off x="457201" y="2122053"/>
            <a:ext cx="3676650" cy="4496084"/>
          </a:xfrm>
          <a:custGeom>
            <a:avLst/>
            <a:gdLst>
              <a:gd name="connsiteX0" fmla="*/ 112469 w 3676650"/>
              <a:gd name="connsiteY0" fmla="*/ 0 h 4603034"/>
              <a:gd name="connsiteX1" fmla="*/ 3564181 w 3676650"/>
              <a:gd name="connsiteY1" fmla="*/ 0 h 4603034"/>
              <a:gd name="connsiteX2" fmla="*/ 3676650 w 3676650"/>
              <a:gd name="connsiteY2" fmla="*/ 112469 h 4603034"/>
              <a:gd name="connsiteX3" fmla="*/ 3676650 w 3676650"/>
              <a:gd name="connsiteY3" fmla="*/ 305428 h 4603034"/>
              <a:gd name="connsiteX4" fmla="*/ 3676650 w 3676650"/>
              <a:gd name="connsiteY4" fmla="*/ 4297606 h 4603034"/>
              <a:gd name="connsiteX5" fmla="*/ 3676650 w 3676650"/>
              <a:gd name="connsiteY5" fmla="*/ 4490565 h 4603034"/>
              <a:gd name="connsiteX6" fmla="*/ 3564181 w 3676650"/>
              <a:gd name="connsiteY6" fmla="*/ 4603034 h 4603034"/>
              <a:gd name="connsiteX7" fmla="*/ 112469 w 3676650"/>
              <a:gd name="connsiteY7" fmla="*/ 4603034 h 4603034"/>
              <a:gd name="connsiteX8" fmla="*/ 0 w 3676650"/>
              <a:gd name="connsiteY8" fmla="*/ 4490565 h 4603034"/>
              <a:gd name="connsiteX9" fmla="*/ 0 w 3676650"/>
              <a:gd name="connsiteY9" fmla="*/ 4297606 h 4603034"/>
              <a:gd name="connsiteX10" fmla="*/ 0 w 3676650"/>
              <a:gd name="connsiteY10" fmla="*/ 305428 h 4603034"/>
              <a:gd name="connsiteX11" fmla="*/ 0 w 3676650"/>
              <a:gd name="connsiteY11" fmla="*/ 112469 h 4603034"/>
              <a:gd name="connsiteX12" fmla="*/ 112469 w 3676650"/>
              <a:gd name="connsiteY12" fmla="*/ 0 h 460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76650" h="4603034">
                <a:moveTo>
                  <a:pt x="112469" y="0"/>
                </a:moveTo>
                <a:lnTo>
                  <a:pt x="3564181" y="0"/>
                </a:lnTo>
                <a:cubicBezTo>
                  <a:pt x="3626296" y="0"/>
                  <a:pt x="3676650" y="50354"/>
                  <a:pt x="3676650" y="112469"/>
                </a:cubicBezTo>
                <a:lnTo>
                  <a:pt x="3676650" y="305428"/>
                </a:lnTo>
                <a:lnTo>
                  <a:pt x="3676650" y="4297606"/>
                </a:lnTo>
                <a:lnTo>
                  <a:pt x="3676650" y="4490565"/>
                </a:lnTo>
                <a:cubicBezTo>
                  <a:pt x="3676650" y="4552680"/>
                  <a:pt x="3626296" y="4603034"/>
                  <a:pt x="3564181" y="4603034"/>
                </a:cubicBezTo>
                <a:lnTo>
                  <a:pt x="112469" y="4603034"/>
                </a:lnTo>
                <a:cubicBezTo>
                  <a:pt x="50354" y="4603034"/>
                  <a:pt x="0" y="4552680"/>
                  <a:pt x="0" y="4490565"/>
                </a:cubicBezTo>
                <a:lnTo>
                  <a:pt x="0" y="4297606"/>
                </a:lnTo>
                <a:lnTo>
                  <a:pt x="0" y="305428"/>
                </a:lnTo>
                <a:lnTo>
                  <a:pt x="0" y="112469"/>
                </a:lnTo>
                <a:cubicBezTo>
                  <a:pt x="0" y="50354"/>
                  <a:pt x="50354" y="0"/>
                  <a:pt x="112469" y="0"/>
                </a:cubicBezTo>
                <a:close/>
              </a:path>
            </a:pathLst>
          </a:custGeom>
          <a:solidFill>
            <a:schemeClr val="bg1"/>
          </a:solidFill>
          <a:ln w="6350" cap="flat" cmpd="sng" algn="ctr">
            <a:noFill/>
            <a:prstDash val="solid"/>
            <a:round/>
            <a:headEnd/>
            <a:tailEnd/>
          </a:ln>
          <a:effectLst>
            <a:outerShdw blurRad="152400" dist="88900" dir="2700000" algn="tl" rotWithShape="0">
              <a:srgbClr val="FFFFFF">
                <a:lumMod val="65000"/>
                <a:alpha val="28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UA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53DE142-A4AF-CEDE-02F5-C1957C9519A7}"/>
              </a:ext>
            </a:extLst>
          </p:cNvPr>
          <p:cNvSpPr>
            <a:spLocks/>
          </p:cNvSpPr>
          <p:nvPr/>
        </p:nvSpPr>
        <p:spPr bwMode="auto">
          <a:xfrm>
            <a:off x="8058149" y="2122053"/>
            <a:ext cx="3676650" cy="4496084"/>
          </a:xfrm>
          <a:custGeom>
            <a:avLst/>
            <a:gdLst>
              <a:gd name="connsiteX0" fmla="*/ 112469 w 3676650"/>
              <a:gd name="connsiteY0" fmla="*/ 0 h 4603034"/>
              <a:gd name="connsiteX1" fmla="*/ 3564181 w 3676650"/>
              <a:gd name="connsiteY1" fmla="*/ 0 h 4603034"/>
              <a:gd name="connsiteX2" fmla="*/ 3676650 w 3676650"/>
              <a:gd name="connsiteY2" fmla="*/ 112469 h 4603034"/>
              <a:gd name="connsiteX3" fmla="*/ 3676650 w 3676650"/>
              <a:gd name="connsiteY3" fmla="*/ 305428 h 4603034"/>
              <a:gd name="connsiteX4" fmla="*/ 3676650 w 3676650"/>
              <a:gd name="connsiteY4" fmla="*/ 4297606 h 4603034"/>
              <a:gd name="connsiteX5" fmla="*/ 3676650 w 3676650"/>
              <a:gd name="connsiteY5" fmla="*/ 4490565 h 4603034"/>
              <a:gd name="connsiteX6" fmla="*/ 3564181 w 3676650"/>
              <a:gd name="connsiteY6" fmla="*/ 4603034 h 4603034"/>
              <a:gd name="connsiteX7" fmla="*/ 112469 w 3676650"/>
              <a:gd name="connsiteY7" fmla="*/ 4603034 h 4603034"/>
              <a:gd name="connsiteX8" fmla="*/ 0 w 3676650"/>
              <a:gd name="connsiteY8" fmla="*/ 4490565 h 4603034"/>
              <a:gd name="connsiteX9" fmla="*/ 0 w 3676650"/>
              <a:gd name="connsiteY9" fmla="*/ 4297606 h 4603034"/>
              <a:gd name="connsiteX10" fmla="*/ 0 w 3676650"/>
              <a:gd name="connsiteY10" fmla="*/ 305428 h 4603034"/>
              <a:gd name="connsiteX11" fmla="*/ 0 w 3676650"/>
              <a:gd name="connsiteY11" fmla="*/ 112469 h 4603034"/>
              <a:gd name="connsiteX12" fmla="*/ 112469 w 3676650"/>
              <a:gd name="connsiteY12" fmla="*/ 0 h 460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76650" h="4603034">
                <a:moveTo>
                  <a:pt x="112469" y="0"/>
                </a:moveTo>
                <a:lnTo>
                  <a:pt x="3564181" y="0"/>
                </a:lnTo>
                <a:cubicBezTo>
                  <a:pt x="3626296" y="0"/>
                  <a:pt x="3676650" y="50354"/>
                  <a:pt x="3676650" y="112469"/>
                </a:cubicBezTo>
                <a:lnTo>
                  <a:pt x="3676650" y="305428"/>
                </a:lnTo>
                <a:lnTo>
                  <a:pt x="3676650" y="4297606"/>
                </a:lnTo>
                <a:lnTo>
                  <a:pt x="3676650" y="4490565"/>
                </a:lnTo>
                <a:cubicBezTo>
                  <a:pt x="3676650" y="4552680"/>
                  <a:pt x="3626296" y="4603034"/>
                  <a:pt x="3564181" y="4603034"/>
                </a:cubicBezTo>
                <a:lnTo>
                  <a:pt x="112469" y="4603034"/>
                </a:lnTo>
                <a:cubicBezTo>
                  <a:pt x="50354" y="4603034"/>
                  <a:pt x="0" y="4552680"/>
                  <a:pt x="0" y="4490565"/>
                </a:cubicBezTo>
                <a:lnTo>
                  <a:pt x="0" y="4297606"/>
                </a:lnTo>
                <a:lnTo>
                  <a:pt x="0" y="305428"/>
                </a:lnTo>
                <a:lnTo>
                  <a:pt x="0" y="112469"/>
                </a:lnTo>
                <a:cubicBezTo>
                  <a:pt x="0" y="50354"/>
                  <a:pt x="50354" y="0"/>
                  <a:pt x="112469" y="0"/>
                </a:cubicBezTo>
                <a:close/>
              </a:path>
            </a:pathLst>
          </a:custGeom>
          <a:solidFill>
            <a:schemeClr val="bg1"/>
          </a:solidFill>
          <a:ln w="6350" cap="flat" cmpd="sng" algn="ctr">
            <a:noFill/>
            <a:prstDash val="solid"/>
            <a:round/>
            <a:headEnd/>
            <a:tailEnd/>
          </a:ln>
          <a:effectLst>
            <a:outerShdw blurRad="152400" dist="88900" dir="2700000" algn="tl" rotWithShape="0">
              <a:srgbClr val="FFFFFF">
                <a:lumMod val="65000"/>
                <a:alpha val="28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UA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2A545F-45C4-46F8-7EED-D568AB0536B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66310" y="1443328"/>
            <a:ext cx="548640" cy="5486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E0DA2C-5CED-8944-20B0-E984970EDA4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360515" y="1443328"/>
            <a:ext cx="548640" cy="5486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3A23A9-882E-9536-74F2-A0E0119FDE0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160989" y="1443328"/>
            <a:ext cx="548640" cy="548640"/>
          </a:xfrm>
          <a:prstGeom prst="rect">
            <a:avLst/>
          </a:prstGeom>
        </p:spPr>
      </p:pic>
      <p:sp>
        <p:nvSpPr>
          <p:cNvPr id="16" name="Text Placeholder 32">
            <a:extLst>
              <a:ext uri="{FF2B5EF4-FFF2-40B4-BE49-F238E27FC236}">
                <a16:creationId xmlns:a16="http://schemas.microsoft.com/office/drawing/2014/main" id="{8568C6B8-D77B-4972-F79D-81C2B8C8B74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93007" y="1563760"/>
            <a:ext cx="2978786" cy="307777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b="1" kern="1200" dirty="0" smtClean="0">
                <a:solidFill>
                  <a:schemeClr val="tx1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Text Placeholder 32">
            <a:extLst>
              <a:ext uri="{FF2B5EF4-FFF2-40B4-BE49-F238E27FC236}">
                <a16:creationId xmlns:a16="http://schemas.microsoft.com/office/drawing/2014/main" id="{CDAB84B8-4C93-E762-B784-989F1CC7EA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93481" y="1563760"/>
            <a:ext cx="2978786" cy="307777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b="1" kern="1200" dirty="0" smtClean="0">
                <a:solidFill>
                  <a:schemeClr val="tx1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Text Placeholder 32">
            <a:extLst>
              <a:ext uri="{FF2B5EF4-FFF2-40B4-BE49-F238E27FC236}">
                <a16:creationId xmlns:a16="http://schemas.microsoft.com/office/drawing/2014/main" id="{5B6AFDD8-22B8-9114-9556-D19563727EA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93955" y="1563760"/>
            <a:ext cx="2978786" cy="307777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000" b="1" kern="1200" dirty="0" smtClean="0">
                <a:solidFill>
                  <a:schemeClr val="tx1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0CBA0F9-D9E0-A918-999B-5AC0F8D699A8}"/>
              </a:ext>
            </a:extLst>
          </p:cNvPr>
          <p:cNvSpPr>
            <a:spLocks/>
          </p:cNvSpPr>
          <p:nvPr/>
        </p:nvSpPr>
        <p:spPr bwMode="auto">
          <a:xfrm>
            <a:off x="457201" y="2122053"/>
            <a:ext cx="3676650" cy="4496084"/>
          </a:xfrm>
          <a:custGeom>
            <a:avLst/>
            <a:gdLst>
              <a:gd name="connsiteX0" fmla="*/ 105924 w 3676650"/>
              <a:gd name="connsiteY0" fmla="*/ 0 h 4603034"/>
              <a:gd name="connsiteX1" fmla="*/ 3570726 w 3676650"/>
              <a:gd name="connsiteY1" fmla="*/ 0 h 4603034"/>
              <a:gd name="connsiteX2" fmla="*/ 3676650 w 3676650"/>
              <a:gd name="connsiteY2" fmla="*/ 105924 h 4603034"/>
              <a:gd name="connsiteX3" fmla="*/ 3676650 w 3676650"/>
              <a:gd name="connsiteY3" fmla="*/ 298883 h 4603034"/>
              <a:gd name="connsiteX4" fmla="*/ 3676650 w 3676650"/>
              <a:gd name="connsiteY4" fmla="*/ 4304151 h 4603034"/>
              <a:gd name="connsiteX5" fmla="*/ 3676650 w 3676650"/>
              <a:gd name="connsiteY5" fmla="*/ 4497110 h 4603034"/>
              <a:gd name="connsiteX6" fmla="*/ 3570726 w 3676650"/>
              <a:gd name="connsiteY6" fmla="*/ 4603034 h 4603034"/>
              <a:gd name="connsiteX7" fmla="*/ 105924 w 3676650"/>
              <a:gd name="connsiteY7" fmla="*/ 4603034 h 4603034"/>
              <a:gd name="connsiteX8" fmla="*/ 0 w 3676650"/>
              <a:gd name="connsiteY8" fmla="*/ 4497110 h 4603034"/>
              <a:gd name="connsiteX9" fmla="*/ 0 w 3676650"/>
              <a:gd name="connsiteY9" fmla="*/ 4304151 h 4603034"/>
              <a:gd name="connsiteX10" fmla="*/ 0 w 3676650"/>
              <a:gd name="connsiteY10" fmla="*/ 298883 h 4603034"/>
              <a:gd name="connsiteX11" fmla="*/ 0 w 3676650"/>
              <a:gd name="connsiteY11" fmla="*/ 105924 h 4603034"/>
              <a:gd name="connsiteX12" fmla="*/ 105924 w 3676650"/>
              <a:gd name="connsiteY12" fmla="*/ 0 h 460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76650" h="4603034">
                <a:moveTo>
                  <a:pt x="105924" y="0"/>
                </a:moveTo>
                <a:lnTo>
                  <a:pt x="3570726" y="0"/>
                </a:lnTo>
                <a:cubicBezTo>
                  <a:pt x="3629226" y="0"/>
                  <a:pt x="3676650" y="47424"/>
                  <a:pt x="3676650" y="105924"/>
                </a:cubicBezTo>
                <a:lnTo>
                  <a:pt x="3676650" y="298883"/>
                </a:lnTo>
                <a:lnTo>
                  <a:pt x="3676650" y="4304151"/>
                </a:lnTo>
                <a:lnTo>
                  <a:pt x="3676650" y="4497110"/>
                </a:lnTo>
                <a:cubicBezTo>
                  <a:pt x="3676650" y="4555610"/>
                  <a:pt x="3629226" y="4603034"/>
                  <a:pt x="3570726" y="4603034"/>
                </a:cubicBezTo>
                <a:lnTo>
                  <a:pt x="105924" y="4603034"/>
                </a:lnTo>
                <a:cubicBezTo>
                  <a:pt x="47424" y="4603034"/>
                  <a:pt x="0" y="4555610"/>
                  <a:pt x="0" y="4497110"/>
                </a:cubicBezTo>
                <a:lnTo>
                  <a:pt x="0" y="4304151"/>
                </a:lnTo>
                <a:lnTo>
                  <a:pt x="0" y="298883"/>
                </a:lnTo>
                <a:lnTo>
                  <a:pt x="0" y="105924"/>
                </a:lnTo>
                <a:cubicBezTo>
                  <a:pt x="0" y="47424"/>
                  <a:pt x="47424" y="0"/>
                  <a:pt x="105924" y="0"/>
                </a:cubicBezTo>
                <a:close/>
              </a:path>
            </a:pathLst>
          </a:custGeom>
          <a:noFill/>
          <a:ln>
            <a:gradFill flip="none" rotWithShape="1">
              <a:gsLst>
                <a:gs pos="0">
                  <a:schemeClr val="tx1">
                    <a:alpha val="0"/>
                  </a:schemeClr>
                </a:gs>
                <a:gs pos="82000">
                  <a:schemeClr val="tx1">
                    <a:lumMod val="95000"/>
                    <a:alpha val="14000"/>
                  </a:schemeClr>
                </a:gs>
              </a:gsLst>
              <a:lin ang="18900000" scaled="1"/>
              <a:tileRect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UA" b="0" i="0" u="none" strike="noStrike" cap="none" spc="0" normalizeH="0" baseline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E875226-1890-D7DB-1C3A-A71E50204794}"/>
              </a:ext>
            </a:extLst>
          </p:cNvPr>
          <p:cNvSpPr>
            <a:spLocks/>
          </p:cNvSpPr>
          <p:nvPr/>
        </p:nvSpPr>
        <p:spPr bwMode="auto">
          <a:xfrm>
            <a:off x="4257675" y="2122053"/>
            <a:ext cx="3676650" cy="4496084"/>
          </a:xfrm>
          <a:custGeom>
            <a:avLst/>
            <a:gdLst>
              <a:gd name="connsiteX0" fmla="*/ 105924 w 3676650"/>
              <a:gd name="connsiteY0" fmla="*/ 0 h 4603034"/>
              <a:gd name="connsiteX1" fmla="*/ 3570726 w 3676650"/>
              <a:gd name="connsiteY1" fmla="*/ 0 h 4603034"/>
              <a:gd name="connsiteX2" fmla="*/ 3676650 w 3676650"/>
              <a:gd name="connsiteY2" fmla="*/ 105924 h 4603034"/>
              <a:gd name="connsiteX3" fmla="*/ 3676650 w 3676650"/>
              <a:gd name="connsiteY3" fmla="*/ 298883 h 4603034"/>
              <a:gd name="connsiteX4" fmla="*/ 3676650 w 3676650"/>
              <a:gd name="connsiteY4" fmla="*/ 4304151 h 4603034"/>
              <a:gd name="connsiteX5" fmla="*/ 3676650 w 3676650"/>
              <a:gd name="connsiteY5" fmla="*/ 4497110 h 4603034"/>
              <a:gd name="connsiteX6" fmla="*/ 3570726 w 3676650"/>
              <a:gd name="connsiteY6" fmla="*/ 4603034 h 4603034"/>
              <a:gd name="connsiteX7" fmla="*/ 105924 w 3676650"/>
              <a:gd name="connsiteY7" fmla="*/ 4603034 h 4603034"/>
              <a:gd name="connsiteX8" fmla="*/ 0 w 3676650"/>
              <a:gd name="connsiteY8" fmla="*/ 4497110 h 4603034"/>
              <a:gd name="connsiteX9" fmla="*/ 0 w 3676650"/>
              <a:gd name="connsiteY9" fmla="*/ 4304151 h 4603034"/>
              <a:gd name="connsiteX10" fmla="*/ 0 w 3676650"/>
              <a:gd name="connsiteY10" fmla="*/ 298883 h 4603034"/>
              <a:gd name="connsiteX11" fmla="*/ 0 w 3676650"/>
              <a:gd name="connsiteY11" fmla="*/ 105924 h 4603034"/>
              <a:gd name="connsiteX12" fmla="*/ 105924 w 3676650"/>
              <a:gd name="connsiteY12" fmla="*/ 0 h 460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76650" h="4603034">
                <a:moveTo>
                  <a:pt x="105924" y="0"/>
                </a:moveTo>
                <a:lnTo>
                  <a:pt x="3570726" y="0"/>
                </a:lnTo>
                <a:cubicBezTo>
                  <a:pt x="3629226" y="0"/>
                  <a:pt x="3676650" y="47424"/>
                  <a:pt x="3676650" y="105924"/>
                </a:cubicBezTo>
                <a:lnTo>
                  <a:pt x="3676650" y="298883"/>
                </a:lnTo>
                <a:lnTo>
                  <a:pt x="3676650" y="4304151"/>
                </a:lnTo>
                <a:lnTo>
                  <a:pt x="3676650" y="4497110"/>
                </a:lnTo>
                <a:cubicBezTo>
                  <a:pt x="3676650" y="4555610"/>
                  <a:pt x="3629226" y="4603034"/>
                  <a:pt x="3570726" y="4603034"/>
                </a:cubicBezTo>
                <a:lnTo>
                  <a:pt x="105924" y="4603034"/>
                </a:lnTo>
                <a:cubicBezTo>
                  <a:pt x="47424" y="4603034"/>
                  <a:pt x="0" y="4555610"/>
                  <a:pt x="0" y="4497110"/>
                </a:cubicBezTo>
                <a:lnTo>
                  <a:pt x="0" y="4304151"/>
                </a:lnTo>
                <a:lnTo>
                  <a:pt x="0" y="298883"/>
                </a:lnTo>
                <a:lnTo>
                  <a:pt x="0" y="105924"/>
                </a:lnTo>
                <a:cubicBezTo>
                  <a:pt x="0" y="47424"/>
                  <a:pt x="47424" y="0"/>
                  <a:pt x="105924" y="0"/>
                </a:cubicBezTo>
                <a:close/>
              </a:path>
            </a:pathLst>
          </a:custGeom>
          <a:noFill/>
          <a:ln>
            <a:gradFill flip="none" rotWithShape="1">
              <a:gsLst>
                <a:gs pos="0">
                  <a:schemeClr val="tx1">
                    <a:alpha val="0"/>
                  </a:schemeClr>
                </a:gs>
                <a:gs pos="82000">
                  <a:schemeClr val="tx1">
                    <a:lumMod val="95000"/>
                    <a:alpha val="14000"/>
                  </a:schemeClr>
                </a:gs>
              </a:gsLst>
              <a:lin ang="18900000" scaled="1"/>
              <a:tileRect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UA" b="0" i="0" u="none" strike="noStrike" cap="none" spc="0" normalizeH="0" baseline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A8A2E2B-9ECF-E07D-B70B-CFD65152FC11}"/>
              </a:ext>
            </a:extLst>
          </p:cNvPr>
          <p:cNvSpPr>
            <a:spLocks/>
          </p:cNvSpPr>
          <p:nvPr/>
        </p:nvSpPr>
        <p:spPr bwMode="auto">
          <a:xfrm>
            <a:off x="8058149" y="2122053"/>
            <a:ext cx="3676650" cy="4496084"/>
          </a:xfrm>
          <a:custGeom>
            <a:avLst/>
            <a:gdLst>
              <a:gd name="connsiteX0" fmla="*/ 105924 w 3676650"/>
              <a:gd name="connsiteY0" fmla="*/ 0 h 4603034"/>
              <a:gd name="connsiteX1" fmla="*/ 3570726 w 3676650"/>
              <a:gd name="connsiteY1" fmla="*/ 0 h 4603034"/>
              <a:gd name="connsiteX2" fmla="*/ 3676650 w 3676650"/>
              <a:gd name="connsiteY2" fmla="*/ 105924 h 4603034"/>
              <a:gd name="connsiteX3" fmla="*/ 3676650 w 3676650"/>
              <a:gd name="connsiteY3" fmla="*/ 298883 h 4603034"/>
              <a:gd name="connsiteX4" fmla="*/ 3676650 w 3676650"/>
              <a:gd name="connsiteY4" fmla="*/ 4304151 h 4603034"/>
              <a:gd name="connsiteX5" fmla="*/ 3676650 w 3676650"/>
              <a:gd name="connsiteY5" fmla="*/ 4497110 h 4603034"/>
              <a:gd name="connsiteX6" fmla="*/ 3570726 w 3676650"/>
              <a:gd name="connsiteY6" fmla="*/ 4603034 h 4603034"/>
              <a:gd name="connsiteX7" fmla="*/ 105924 w 3676650"/>
              <a:gd name="connsiteY7" fmla="*/ 4603034 h 4603034"/>
              <a:gd name="connsiteX8" fmla="*/ 0 w 3676650"/>
              <a:gd name="connsiteY8" fmla="*/ 4497110 h 4603034"/>
              <a:gd name="connsiteX9" fmla="*/ 0 w 3676650"/>
              <a:gd name="connsiteY9" fmla="*/ 4304151 h 4603034"/>
              <a:gd name="connsiteX10" fmla="*/ 0 w 3676650"/>
              <a:gd name="connsiteY10" fmla="*/ 298883 h 4603034"/>
              <a:gd name="connsiteX11" fmla="*/ 0 w 3676650"/>
              <a:gd name="connsiteY11" fmla="*/ 105924 h 4603034"/>
              <a:gd name="connsiteX12" fmla="*/ 105924 w 3676650"/>
              <a:gd name="connsiteY12" fmla="*/ 0 h 4603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76650" h="4603034">
                <a:moveTo>
                  <a:pt x="105924" y="0"/>
                </a:moveTo>
                <a:lnTo>
                  <a:pt x="3570726" y="0"/>
                </a:lnTo>
                <a:cubicBezTo>
                  <a:pt x="3629226" y="0"/>
                  <a:pt x="3676650" y="47424"/>
                  <a:pt x="3676650" y="105924"/>
                </a:cubicBezTo>
                <a:lnTo>
                  <a:pt x="3676650" y="298883"/>
                </a:lnTo>
                <a:lnTo>
                  <a:pt x="3676650" y="4304151"/>
                </a:lnTo>
                <a:lnTo>
                  <a:pt x="3676650" y="4497110"/>
                </a:lnTo>
                <a:cubicBezTo>
                  <a:pt x="3676650" y="4555610"/>
                  <a:pt x="3629226" y="4603034"/>
                  <a:pt x="3570726" y="4603034"/>
                </a:cubicBezTo>
                <a:lnTo>
                  <a:pt x="105924" y="4603034"/>
                </a:lnTo>
                <a:cubicBezTo>
                  <a:pt x="47424" y="4603034"/>
                  <a:pt x="0" y="4555610"/>
                  <a:pt x="0" y="4497110"/>
                </a:cubicBezTo>
                <a:lnTo>
                  <a:pt x="0" y="4304151"/>
                </a:lnTo>
                <a:lnTo>
                  <a:pt x="0" y="298883"/>
                </a:lnTo>
                <a:lnTo>
                  <a:pt x="0" y="105924"/>
                </a:lnTo>
                <a:cubicBezTo>
                  <a:pt x="0" y="47424"/>
                  <a:pt x="47424" y="0"/>
                  <a:pt x="105924" y="0"/>
                </a:cubicBezTo>
                <a:close/>
              </a:path>
            </a:pathLst>
          </a:custGeom>
          <a:noFill/>
          <a:ln>
            <a:gradFill flip="none" rotWithShape="1">
              <a:gsLst>
                <a:gs pos="0">
                  <a:schemeClr val="tx1">
                    <a:alpha val="0"/>
                  </a:schemeClr>
                </a:gs>
                <a:gs pos="82000">
                  <a:schemeClr val="tx1">
                    <a:lumMod val="95000"/>
                    <a:alpha val="14000"/>
                  </a:schemeClr>
                </a:gs>
              </a:gsLst>
              <a:lin ang="18900000" scaled="1"/>
              <a:tileRect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UA" b="0" i="0" u="none" strike="noStrike" cap="none" spc="0" normalizeH="0" baseline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8" name="Rectangle: Top Corners Rounded 37">
            <a:extLst>
              <a:ext uri="{FF2B5EF4-FFF2-40B4-BE49-F238E27FC236}">
                <a16:creationId xmlns:a16="http://schemas.microsoft.com/office/drawing/2014/main" id="{DE59D981-1B81-3565-0536-36322B6C4E04}"/>
              </a:ext>
            </a:extLst>
          </p:cNvPr>
          <p:cNvSpPr/>
          <p:nvPr/>
        </p:nvSpPr>
        <p:spPr bwMode="auto">
          <a:xfrm>
            <a:off x="621507" y="2076333"/>
            <a:ext cx="429634" cy="4572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8A5DD4"/>
              </a:gs>
              <a:gs pos="74000">
                <a:srgbClr val="0078D4">
                  <a:lumMod val="45000"/>
                  <a:lumOff val="55000"/>
                </a:srgbClr>
              </a:gs>
              <a:gs pos="83000">
                <a:srgbClr val="0078D4">
                  <a:lumMod val="45000"/>
                  <a:lumOff val="55000"/>
                </a:srgbClr>
              </a:gs>
              <a:gs pos="100000">
                <a:srgbClr val="0078D4">
                  <a:lumMod val="30000"/>
                  <a:lumOff val="7000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id="{A5433A67-0333-F232-7EDB-1AAC15352796}"/>
              </a:ext>
            </a:extLst>
          </p:cNvPr>
          <p:cNvSpPr/>
          <p:nvPr/>
        </p:nvSpPr>
        <p:spPr bwMode="auto">
          <a:xfrm>
            <a:off x="4421981" y="2076333"/>
            <a:ext cx="429634" cy="4572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8A5DD4"/>
              </a:gs>
              <a:gs pos="74000">
                <a:srgbClr val="0078D4">
                  <a:lumMod val="45000"/>
                  <a:lumOff val="55000"/>
                </a:srgbClr>
              </a:gs>
              <a:gs pos="83000">
                <a:srgbClr val="0078D4">
                  <a:lumMod val="45000"/>
                  <a:lumOff val="55000"/>
                </a:srgbClr>
              </a:gs>
              <a:gs pos="100000">
                <a:srgbClr val="0078D4">
                  <a:lumMod val="30000"/>
                  <a:lumOff val="7000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46" name="Rectangle: Top Corners Rounded 45">
            <a:extLst>
              <a:ext uri="{FF2B5EF4-FFF2-40B4-BE49-F238E27FC236}">
                <a16:creationId xmlns:a16="http://schemas.microsoft.com/office/drawing/2014/main" id="{32EAB989-4889-4D4D-DB6C-8AAECD047898}"/>
              </a:ext>
            </a:extLst>
          </p:cNvPr>
          <p:cNvSpPr/>
          <p:nvPr/>
        </p:nvSpPr>
        <p:spPr bwMode="auto">
          <a:xfrm>
            <a:off x="8222455" y="2076333"/>
            <a:ext cx="429634" cy="4572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8A5DD4"/>
              </a:gs>
              <a:gs pos="74000">
                <a:srgbClr val="0078D4">
                  <a:lumMod val="45000"/>
                  <a:lumOff val="55000"/>
                </a:srgbClr>
              </a:gs>
              <a:gs pos="83000">
                <a:srgbClr val="0078D4">
                  <a:lumMod val="45000"/>
                  <a:lumOff val="55000"/>
                </a:srgbClr>
              </a:gs>
              <a:gs pos="100000">
                <a:srgbClr val="0078D4">
                  <a:lumMod val="30000"/>
                  <a:lumOff val="7000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F4A52E3-0E4C-23C1-D637-7E4422E92EA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7675" y="2122053"/>
            <a:ext cx="3676650" cy="4447588"/>
          </a:xfrm>
        </p:spPr>
        <p:txBody>
          <a:bodyPr lIns="182880" tIns="91440" rIns="91440" bIns="45720"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/>
              <a:buChar char="•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Segoe UI Semilight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2" name="Text Placeholder 32">
            <a:extLst>
              <a:ext uri="{FF2B5EF4-FFF2-40B4-BE49-F238E27FC236}">
                <a16:creationId xmlns:a16="http://schemas.microsoft.com/office/drawing/2014/main" id="{E4A17FBA-310F-4A42-8836-4CBD4FFA77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7201" y="2122053"/>
            <a:ext cx="3676650" cy="4447588"/>
          </a:xfrm>
        </p:spPr>
        <p:txBody>
          <a:bodyPr lIns="182880" tIns="91440" rIns="91440" bIns="45720"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/>
              <a:buChar char="•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Segoe UI Semilight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8" name="Text Placeholder 32">
            <a:extLst>
              <a:ext uri="{FF2B5EF4-FFF2-40B4-BE49-F238E27FC236}">
                <a16:creationId xmlns:a16="http://schemas.microsoft.com/office/drawing/2014/main" id="{A03440AA-E394-87D8-3C59-F11A233895A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58149" y="2122053"/>
            <a:ext cx="3676650" cy="4447588"/>
          </a:xfrm>
        </p:spPr>
        <p:txBody>
          <a:bodyPr lIns="182880" tIns="91440" rIns="91440" bIns="45720"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/>
              <a:buChar char="•"/>
              <a:tabLst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Segoe UI Semilight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82920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7426C0B-35EF-6A3A-8A3E-CB922F20120B}"/>
              </a:ext>
            </a:extLst>
          </p:cNvPr>
          <p:cNvSpPr>
            <a:spLocks/>
          </p:cNvSpPr>
          <p:nvPr/>
        </p:nvSpPr>
        <p:spPr bwMode="auto">
          <a:xfrm rot="5400000">
            <a:off x="3315018" y="-1863671"/>
            <a:ext cx="5104766" cy="11734800"/>
          </a:xfrm>
          <a:custGeom>
            <a:avLst/>
            <a:gdLst>
              <a:gd name="connsiteX0" fmla="*/ 0 w 5104766"/>
              <a:gd name="connsiteY0" fmla="*/ 11734799 h 11734800"/>
              <a:gd name="connsiteX1" fmla="*/ 0 w 5104766"/>
              <a:gd name="connsiteY1" fmla="*/ 9846492 h 11734800"/>
              <a:gd name="connsiteX2" fmla="*/ 0 w 5104766"/>
              <a:gd name="connsiteY2" fmla="*/ 1888306 h 11734800"/>
              <a:gd name="connsiteX3" fmla="*/ 0 w 5104766"/>
              <a:gd name="connsiteY3" fmla="*/ 0 h 11734800"/>
              <a:gd name="connsiteX4" fmla="*/ 154999 w 5104766"/>
              <a:gd name="connsiteY4" fmla="*/ 0 h 11734800"/>
              <a:gd name="connsiteX5" fmla="*/ 4757260 w 5104766"/>
              <a:gd name="connsiteY5" fmla="*/ 0 h 11734800"/>
              <a:gd name="connsiteX6" fmla="*/ 4912259 w 5104766"/>
              <a:gd name="connsiteY6" fmla="*/ 0 h 11734800"/>
              <a:gd name="connsiteX7" fmla="*/ 5104766 w 5104766"/>
              <a:gd name="connsiteY7" fmla="*/ 192510 h 11734800"/>
              <a:gd name="connsiteX8" fmla="*/ 5104766 w 5104766"/>
              <a:gd name="connsiteY8" fmla="*/ 1059546 h 11734800"/>
              <a:gd name="connsiteX9" fmla="*/ 5104766 w 5104766"/>
              <a:gd name="connsiteY9" fmla="*/ 2080819 h 11734800"/>
              <a:gd name="connsiteX10" fmla="*/ 5104766 w 5104766"/>
              <a:gd name="connsiteY10" fmla="*/ 2621285 h 11734800"/>
              <a:gd name="connsiteX11" fmla="*/ 5104766 w 5104766"/>
              <a:gd name="connsiteY11" fmla="*/ 2947855 h 11734800"/>
              <a:gd name="connsiteX12" fmla="*/ 5104766 w 5104766"/>
              <a:gd name="connsiteY12" fmla="*/ 4509592 h 11734800"/>
              <a:gd name="connsiteX13" fmla="*/ 5104766 w 5104766"/>
              <a:gd name="connsiteY13" fmla="*/ 7417719 h 11734800"/>
              <a:gd name="connsiteX14" fmla="*/ 5104766 w 5104766"/>
              <a:gd name="connsiteY14" fmla="*/ 8084460 h 11734800"/>
              <a:gd name="connsiteX15" fmla="*/ 5104766 w 5104766"/>
              <a:gd name="connsiteY15" fmla="*/ 9306026 h 11734800"/>
              <a:gd name="connsiteX16" fmla="*/ 5104766 w 5104766"/>
              <a:gd name="connsiteY16" fmla="*/ 9846493 h 11734800"/>
              <a:gd name="connsiteX17" fmla="*/ 5104766 w 5104766"/>
              <a:gd name="connsiteY17" fmla="*/ 9972767 h 11734800"/>
              <a:gd name="connsiteX18" fmla="*/ 5104766 w 5104766"/>
              <a:gd name="connsiteY18" fmla="*/ 11734800 h 11734800"/>
              <a:gd name="connsiteX19" fmla="*/ 154999 w 5104766"/>
              <a:gd name="connsiteY19" fmla="*/ 11734800 h 11734800"/>
              <a:gd name="connsiteX20" fmla="*/ 154999 w 5104766"/>
              <a:gd name="connsiteY20" fmla="*/ 11734799 h 1173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04766" h="11734800">
                <a:moveTo>
                  <a:pt x="0" y="11734799"/>
                </a:moveTo>
                <a:lnTo>
                  <a:pt x="0" y="9846492"/>
                </a:lnTo>
                <a:lnTo>
                  <a:pt x="0" y="1888306"/>
                </a:lnTo>
                <a:lnTo>
                  <a:pt x="0" y="0"/>
                </a:lnTo>
                <a:lnTo>
                  <a:pt x="154999" y="0"/>
                </a:lnTo>
                <a:lnTo>
                  <a:pt x="4757260" y="0"/>
                </a:lnTo>
                <a:lnTo>
                  <a:pt x="4912259" y="0"/>
                </a:lnTo>
                <a:cubicBezTo>
                  <a:pt x="5018578" y="0"/>
                  <a:pt x="5104766" y="86190"/>
                  <a:pt x="5104766" y="192510"/>
                </a:cubicBezTo>
                <a:lnTo>
                  <a:pt x="5104766" y="1059546"/>
                </a:lnTo>
                <a:lnTo>
                  <a:pt x="5104766" y="2080819"/>
                </a:lnTo>
                <a:lnTo>
                  <a:pt x="5104766" y="2621285"/>
                </a:lnTo>
                <a:lnTo>
                  <a:pt x="5104766" y="2947855"/>
                </a:lnTo>
                <a:lnTo>
                  <a:pt x="5104766" y="4509592"/>
                </a:lnTo>
                <a:lnTo>
                  <a:pt x="5104766" y="7417719"/>
                </a:lnTo>
                <a:lnTo>
                  <a:pt x="5104766" y="8084460"/>
                </a:lnTo>
                <a:lnTo>
                  <a:pt x="5104766" y="9306026"/>
                </a:lnTo>
                <a:lnTo>
                  <a:pt x="5104766" y="9846493"/>
                </a:lnTo>
                <a:lnTo>
                  <a:pt x="5104766" y="9972767"/>
                </a:lnTo>
                <a:lnTo>
                  <a:pt x="5104766" y="11734800"/>
                </a:lnTo>
                <a:lnTo>
                  <a:pt x="154999" y="11734800"/>
                </a:lnTo>
                <a:lnTo>
                  <a:pt x="154999" y="11734799"/>
                </a:lnTo>
                <a:close/>
              </a:path>
            </a:pathLst>
          </a:custGeom>
          <a:gradFill flip="none" rotWithShape="1">
            <a:gsLst>
              <a:gs pos="0">
                <a:srgbClr val="8A5DD4"/>
              </a:gs>
              <a:gs pos="74000">
                <a:srgbClr val="4472C4">
                  <a:lumMod val="45000"/>
                  <a:lumOff val="55000"/>
                </a:srgbClr>
              </a:gs>
              <a:gs pos="83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16200000" scaled="1"/>
            <a:tileRect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UA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DADCABD-7E81-F27E-E031-EC6AF23654E5}"/>
              </a:ext>
            </a:extLst>
          </p:cNvPr>
          <p:cNvSpPr>
            <a:spLocks/>
          </p:cNvSpPr>
          <p:nvPr/>
        </p:nvSpPr>
        <p:spPr bwMode="auto">
          <a:xfrm rot="5400000">
            <a:off x="4073206" y="-1141727"/>
            <a:ext cx="5476697" cy="9846494"/>
          </a:xfrm>
          <a:custGeom>
            <a:avLst/>
            <a:gdLst>
              <a:gd name="connsiteX0" fmla="*/ 0 w 5476697"/>
              <a:gd name="connsiteY0" fmla="*/ 9846492 h 9846494"/>
              <a:gd name="connsiteX1" fmla="*/ 0 w 5476697"/>
              <a:gd name="connsiteY1" fmla="*/ 0 h 9846494"/>
              <a:gd name="connsiteX2" fmla="*/ 154999 w 5476697"/>
              <a:gd name="connsiteY2" fmla="*/ 0 h 9846494"/>
              <a:gd name="connsiteX3" fmla="*/ 371931 w 5476697"/>
              <a:gd name="connsiteY3" fmla="*/ 0 h 9846494"/>
              <a:gd name="connsiteX4" fmla="*/ 526930 w 5476697"/>
              <a:gd name="connsiteY4" fmla="*/ 0 h 9846494"/>
              <a:gd name="connsiteX5" fmla="*/ 4757260 w 5476697"/>
              <a:gd name="connsiteY5" fmla="*/ 0 h 9846494"/>
              <a:gd name="connsiteX6" fmla="*/ 4912259 w 5476697"/>
              <a:gd name="connsiteY6" fmla="*/ 0 h 9846494"/>
              <a:gd name="connsiteX7" fmla="*/ 5129191 w 5476697"/>
              <a:gd name="connsiteY7" fmla="*/ 0 h 9846494"/>
              <a:gd name="connsiteX8" fmla="*/ 5284190 w 5476697"/>
              <a:gd name="connsiteY8" fmla="*/ 0 h 9846494"/>
              <a:gd name="connsiteX9" fmla="*/ 5476697 w 5476697"/>
              <a:gd name="connsiteY9" fmla="*/ 192513 h 9846494"/>
              <a:gd name="connsiteX10" fmla="*/ 5476697 w 5476697"/>
              <a:gd name="connsiteY10" fmla="*/ 1059549 h 9846494"/>
              <a:gd name="connsiteX11" fmla="*/ 5476697 w 5476697"/>
              <a:gd name="connsiteY11" fmla="*/ 2621287 h 9846494"/>
              <a:gd name="connsiteX12" fmla="*/ 5476697 w 5476697"/>
              <a:gd name="connsiteY12" fmla="*/ 7417720 h 9846494"/>
              <a:gd name="connsiteX13" fmla="*/ 5476697 w 5476697"/>
              <a:gd name="connsiteY13" fmla="*/ 8084461 h 9846494"/>
              <a:gd name="connsiteX14" fmla="*/ 5476697 w 5476697"/>
              <a:gd name="connsiteY14" fmla="*/ 9846494 h 9846494"/>
              <a:gd name="connsiteX15" fmla="*/ 526930 w 5476697"/>
              <a:gd name="connsiteY15" fmla="*/ 9846494 h 9846494"/>
              <a:gd name="connsiteX16" fmla="*/ 526930 w 5476697"/>
              <a:gd name="connsiteY16" fmla="*/ 9846493 h 9846494"/>
              <a:gd name="connsiteX17" fmla="*/ 371931 w 5476697"/>
              <a:gd name="connsiteY17" fmla="*/ 9846493 h 9846494"/>
              <a:gd name="connsiteX18" fmla="*/ 154999 w 5476697"/>
              <a:gd name="connsiteY18" fmla="*/ 9846493 h 9846494"/>
              <a:gd name="connsiteX19" fmla="*/ 154999 w 5476697"/>
              <a:gd name="connsiteY19" fmla="*/ 9846492 h 9846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476697" h="9846494">
                <a:moveTo>
                  <a:pt x="0" y="9846492"/>
                </a:moveTo>
                <a:lnTo>
                  <a:pt x="0" y="0"/>
                </a:lnTo>
                <a:lnTo>
                  <a:pt x="154999" y="0"/>
                </a:lnTo>
                <a:lnTo>
                  <a:pt x="371931" y="0"/>
                </a:lnTo>
                <a:lnTo>
                  <a:pt x="526930" y="0"/>
                </a:lnTo>
                <a:lnTo>
                  <a:pt x="4757260" y="0"/>
                </a:lnTo>
                <a:lnTo>
                  <a:pt x="4912259" y="0"/>
                </a:lnTo>
                <a:lnTo>
                  <a:pt x="5129191" y="0"/>
                </a:lnTo>
                <a:lnTo>
                  <a:pt x="5284190" y="0"/>
                </a:lnTo>
                <a:cubicBezTo>
                  <a:pt x="5390509" y="0"/>
                  <a:pt x="5476697" y="86193"/>
                  <a:pt x="5476697" y="192513"/>
                </a:cubicBezTo>
                <a:lnTo>
                  <a:pt x="5476697" y="1059549"/>
                </a:lnTo>
                <a:lnTo>
                  <a:pt x="5476697" y="2621287"/>
                </a:lnTo>
                <a:lnTo>
                  <a:pt x="5476697" y="7417720"/>
                </a:lnTo>
                <a:lnTo>
                  <a:pt x="5476697" y="8084461"/>
                </a:lnTo>
                <a:lnTo>
                  <a:pt x="5476697" y="9846494"/>
                </a:lnTo>
                <a:lnTo>
                  <a:pt x="526930" y="9846494"/>
                </a:lnTo>
                <a:lnTo>
                  <a:pt x="526930" y="9846493"/>
                </a:lnTo>
                <a:lnTo>
                  <a:pt x="371931" y="9846493"/>
                </a:lnTo>
                <a:lnTo>
                  <a:pt x="154999" y="9846493"/>
                </a:lnTo>
                <a:lnTo>
                  <a:pt x="154999" y="9846492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/>
            <a:tailEnd/>
          </a:ln>
          <a:effectLst>
            <a:outerShdw blurRad="152400" dist="88900" dir="2700000" algn="tl" rotWithShape="0">
              <a:srgbClr val="FFFFFF">
                <a:lumMod val="65000"/>
                <a:alpha val="28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UA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4663DA4-3731-5501-AD24-F7B6588E2CDC}"/>
              </a:ext>
            </a:extLst>
          </p:cNvPr>
          <p:cNvSpPr>
            <a:spLocks/>
          </p:cNvSpPr>
          <p:nvPr/>
        </p:nvSpPr>
        <p:spPr bwMode="auto">
          <a:xfrm rot="5400000">
            <a:off x="-1415008" y="2458179"/>
            <a:ext cx="5476696" cy="2646681"/>
          </a:xfrm>
          <a:custGeom>
            <a:avLst/>
            <a:gdLst>
              <a:gd name="connsiteX0" fmla="*/ 0 w 5476696"/>
              <a:gd name="connsiteY0" fmla="*/ 2646681 h 2646681"/>
              <a:gd name="connsiteX1" fmla="*/ 0 w 5476696"/>
              <a:gd name="connsiteY1" fmla="*/ 2646680 h 2646681"/>
              <a:gd name="connsiteX2" fmla="*/ 0 w 5476696"/>
              <a:gd name="connsiteY2" fmla="*/ 2621281 h 2646681"/>
              <a:gd name="connsiteX3" fmla="*/ 0 w 5476696"/>
              <a:gd name="connsiteY3" fmla="*/ 2621280 h 2646681"/>
              <a:gd name="connsiteX4" fmla="*/ 0 w 5476696"/>
              <a:gd name="connsiteY4" fmla="*/ 386910 h 2646681"/>
              <a:gd name="connsiteX5" fmla="*/ 0 w 5476696"/>
              <a:gd name="connsiteY5" fmla="*/ 361510 h 2646681"/>
              <a:gd name="connsiteX6" fmla="*/ 0 w 5476696"/>
              <a:gd name="connsiteY6" fmla="*/ 25400 h 2646681"/>
              <a:gd name="connsiteX7" fmla="*/ 0 w 5476696"/>
              <a:gd name="connsiteY7" fmla="*/ 0 h 2646681"/>
              <a:gd name="connsiteX8" fmla="*/ 154999 w 5476696"/>
              <a:gd name="connsiteY8" fmla="*/ 0 h 2646681"/>
              <a:gd name="connsiteX9" fmla="*/ 4757259 w 5476696"/>
              <a:gd name="connsiteY9" fmla="*/ 0 h 2646681"/>
              <a:gd name="connsiteX10" fmla="*/ 4912258 w 5476696"/>
              <a:gd name="connsiteY10" fmla="*/ 0 h 2646681"/>
              <a:gd name="connsiteX11" fmla="*/ 4912268 w 5476696"/>
              <a:gd name="connsiteY11" fmla="*/ 1 h 2646681"/>
              <a:gd name="connsiteX12" fmla="*/ 5129190 w 5476696"/>
              <a:gd name="connsiteY12" fmla="*/ 1 h 2646681"/>
              <a:gd name="connsiteX13" fmla="*/ 5284189 w 5476696"/>
              <a:gd name="connsiteY13" fmla="*/ 1 h 2646681"/>
              <a:gd name="connsiteX14" fmla="*/ 5476696 w 5476696"/>
              <a:gd name="connsiteY14" fmla="*/ 192508 h 2646681"/>
              <a:gd name="connsiteX15" fmla="*/ 5476696 w 5476696"/>
              <a:gd name="connsiteY15" fmla="*/ 217908 h 2646681"/>
              <a:gd name="connsiteX16" fmla="*/ 5476696 w 5476696"/>
              <a:gd name="connsiteY16" fmla="*/ 554018 h 2646681"/>
              <a:gd name="connsiteX17" fmla="*/ 5476696 w 5476696"/>
              <a:gd name="connsiteY17" fmla="*/ 579418 h 2646681"/>
              <a:gd name="connsiteX18" fmla="*/ 5476696 w 5476696"/>
              <a:gd name="connsiteY18" fmla="*/ 2621281 h 2646681"/>
              <a:gd name="connsiteX19" fmla="*/ 5476696 w 5476696"/>
              <a:gd name="connsiteY19" fmla="*/ 2646681 h 2646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476696" h="2646681">
                <a:moveTo>
                  <a:pt x="0" y="2646681"/>
                </a:moveTo>
                <a:lnTo>
                  <a:pt x="0" y="2646680"/>
                </a:lnTo>
                <a:lnTo>
                  <a:pt x="0" y="2621281"/>
                </a:lnTo>
                <a:lnTo>
                  <a:pt x="0" y="2621280"/>
                </a:lnTo>
                <a:lnTo>
                  <a:pt x="0" y="386910"/>
                </a:lnTo>
                <a:lnTo>
                  <a:pt x="0" y="361510"/>
                </a:lnTo>
                <a:lnTo>
                  <a:pt x="0" y="25400"/>
                </a:lnTo>
                <a:lnTo>
                  <a:pt x="0" y="0"/>
                </a:lnTo>
                <a:lnTo>
                  <a:pt x="154999" y="0"/>
                </a:lnTo>
                <a:lnTo>
                  <a:pt x="4757259" y="0"/>
                </a:lnTo>
                <a:lnTo>
                  <a:pt x="4912258" y="0"/>
                </a:lnTo>
                <a:lnTo>
                  <a:pt x="4912268" y="1"/>
                </a:lnTo>
                <a:lnTo>
                  <a:pt x="5129190" y="1"/>
                </a:lnTo>
                <a:lnTo>
                  <a:pt x="5284189" y="1"/>
                </a:lnTo>
                <a:cubicBezTo>
                  <a:pt x="5390508" y="1"/>
                  <a:pt x="5476696" y="86189"/>
                  <a:pt x="5476696" y="192508"/>
                </a:cubicBezTo>
                <a:lnTo>
                  <a:pt x="5476696" y="217908"/>
                </a:lnTo>
                <a:lnTo>
                  <a:pt x="5476696" y="554018"/>
                </a:lnTo>
                <a:lnTo>
                  <a:pt x="5476696" y="579418"/>
                </a:lnTo>
                <a:lnTo>
                  <a:pt x="5476696" y="2621281"/>
                </a:lnTo>
                <a:lnTo>
                  <a:pt x="5476696" y="26466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ru-UA" sz="1200" noProof="0">
              <a:solidFill>
                <a:schemeClr val="lt1"/>
              </a:solidFill>
            </a:endParaRPr>
          </a:p>
        </p:txBody>
      </p:sp>
      <p:sp>
        <p:nvSpPr>
          <p:cNvPr id="4" name="Rectangle: Single Corner Rounded 3">
            <a:extLst>
              <a:ext uri="{FF2B5EF4-FFF2-40B4-BE49-F238E27FC236}">
                <a16:creationId xmlns:a16="http://schemas.microsoft.com/office/drawing/2014/main" id="{0A3CE206-9B83-A5D9-5B1F-64987EDCB202}"/>
              </a:ext>
            </a:extLst>
          </p:cNvPr>
          <p:cNvSpPr/>
          <p:nvPr/>
        </p:nvSpPr>
        <p:spPr bwMode="auto">
          <a:xfrm>
            <a:off x="0" y="500286"/>
            <a:ext cx="11734800" cy="542886"/>
          </a:xfrm>
          <a:prstGeom prst="round1Rect">
            <a:avLst/>
          </a:prstGeom>
          <a:solidFill>
            <a:srgbClr val="8C63D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B370EBE-F48D-BE03-33E5-A46C3EA43DA4}"/>
              </a:ext>
            </a:extLst>
          </p:cNvPr>
          <p:cNvCxnSpPr>
            <a:cxnSpLocks/>
          </p:cNvCxnSpPr>
          <p:nvPr/>
        </p:nvCxnSpPr>
        <p:spPr>
          <a:xfrm rot="5400000">
            <a:off x="4426859" y="771729"/>
            <a:ext cx="230983" cy="0"/>
          </a:xfrm>
          <a:prstGeom prst="line">
            <a:avLst/>
          </a:prstGeom>
          <a:ln w="22225" cap="rnd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692AB2-664D-75B2-F7FF-33596A839F37}"/>
              </a:ext>
            </a:extLst>
          </p:cNvPr>
          <p:cNvCxnSpPr>
            <a:cxnSpLocks/>
          </p:cNvCxnSpPr>
          <p:nvPr/>
        </p:nvCxnSpPr>
        <p:spPr>
          <a:xfrm rot="5400000">
            <a:off x="7142809" y="771729"/>
            <a:ext cx="230983" cy="0"/>
          </a:xfrm>
          <a:prstGeom prst="line">
            <a:avLst/>
          </a:prstGeom>
          <a:ln w="22225" cap="rnd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BE45AD-48A2-2005-5F98-E6A4A4B5E10F}"/>
              </a:ext>
            </a:extLst>
          </p:cNvPr>
          <p:cNvCxnSpPr>
            <a:cxnSpLocks/>
          </p:cNvCxnSpPr>
          <p:nvPr/>
        </p:nvCxnSpPr>
        <p:spPr>
          <a:xfrm rot="5400000">
            <a:off x="8662547" y="771729"/>
            <a:ext cx="230983" cy="0"/>
          </a:xfrm>
          <a:prstGeom prst="line">
            <a:avLst/>
          </a:prstGeom>
          <a:ln w="22225" cap="rnd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B08EDC-B2D8-BB98-417F-F9582F1DD3FD}"/>
              </a:ext>
            </a:extLst>
          </p:cNvPr>
          <p:cNvCxnSpPr>
            <a:cxnSpLocks/>
          </p:cNvCxnSpPr>
          <p:nvPr/>
        </p:nvCxnSpPr>
        <p:spPr>
          <a:xfrm rot="5400000">
            <a:off x="10182285" y="771729"/>
            <a:ext cx="230983" cy="0"/>
          </a:xfrm>
          <a:prstGeom prst="line">
            <a:avLst/>
          </a:prstGeom>
          <a:ln w="22225" cap="rnd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1038929-8D63-D0B9-24D4-6E2852ADA953}"/>
              </a:ext>
            </a:extLst>
          </p:cNvPr>
          <p:cNvCxnSpPr>
            <a:cxnSpLocks/>
          </p:cNvCxnSpPr>
          <p:nvPr/>
        </p:nvCxnSpPr>
        <p:spPr>
          <a:xfrm rot="5400000">
            <a:off x="2540246" y="771729"/>
            <a:ext cx="230983" cy="0"/>
          </a:xfrm>
          <a:prstGeom prst="line">
            <a:avLst/>
          </a:prstGeom>
          <a:ln w="22225" cap="rnd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32">
            <a:extLst>
              <a:ext uri="{FF2B5EF4-FFF2-40B4-BE49-F238E27FC236}">
                <a16:creationId xmlns:a16="http://schemas.microsoft.com/office/drawing/2014/main" id="{8EFBFDCC-6ECB-4CD0-F3D4-F430922E3A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633230"/>
            <a:ext cx="2065020" cy="2769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 Semibold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2">
            <a:extLst>
              <a:ext uri="{FF2B5EF4-FFF2-40B4-BE49-F238E27FC236}">
                <a16:creationId xmlns:a16="http://schemas.microsoft.com/office/drawing/2014/main" id="{CCCD19BC-2F70-8B5B-0B18-10AFF5E0670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89256" y="633230"/>
            <a:ext cx="1619577" cy="2769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2">
            <a:extLst>
              <a:ext uri="{FF2B5EF4-FFF2-40B4-BE49-F238E27FC236}">
                <a16:creationId xmlns:a16="http://schemas.microsoft.com/office/drawing/2014/main" id="{86E0823F-4F05-2833-94F2-8E133C4288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75869" y="633230"/>
            <a:ext cx="2448914" cy="2769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2">
            <a:extLst>
              <a:ext uri="{FF2B5EF4-FFF2-40B4-BE49-F238E27FC236}">
                <a16:creationId xmlns:a16="http://schemas.microsoft.com/office/drawing/2014/main" id="{CFA8B046-A9AC-A678-F4FB-A51E7D8A62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91819" y="633230"/>
            <a:ext cx="1252702" cy="2769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2">
            <a:extLst>
              <a:ext uri="{FF2B5EF4-FFF2-40B4-BE49-F238E27FC236}">
                <a16:creationId xmlns:a16="http://schemas.microsoft.com/office/drawing/2014/main" id="{583ECBB6-63A1-EB36-F6EA-7276B71A439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11557" y="633230"/>
            <a:ext cx="1252702" cy="2769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2">
            <a:extLst>
              <a:ext uri="{FF2B5EF4-FFF2-40B4-BE49-F238E27FC236}">
                <a16:creationId xmlns:a16="http://schemas.microsoft.com/office/drawing/2014/main" id="{2C7DEE7A-A712-F616-DF95-809FD8E7E38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0431298" y="633230"/>
            <a:ext cx="1252702" cy="2769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808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511"/>
            <a:ext cx="11277600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189177"/>
            <a:ext cx="11277600" cy="2263268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81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B32EC6A-F2AE-2022-C780-6481E44851AD}"/>
              </a:ext>
            </a:extLst>
          </p:cNvPr>
          <p:cNvSpPr>
            <a:spLocks/>
          </p:cNvSpPr>
          <p:nvPr/>
        </p:nvSpPr>
        <p:spPr bwMode="auto">
          <a:xfrm rot="5400000">
            <a:off x="3315018" y="-1785614"/>
            <a:ext cx="5104766" cy="11734800"/>
          </a:xfrm>
          <a:custGeom>
            <a:avLst/>
            <a:gdLst>
              <a:gd name="connsiteX0" fmla="*/ 0 w 5104766"/>
              <a:gd name="connsiteY0" fmla="*/ 11734799 h 11734800"/>
              <a:gd name="connsiteX1" fmla="*/ 0 w 5104766"/>
              <a:gd name="connsiteY1" fmla="*/ 9846492 h 11734800"/>
              <a:gd name="connsiteX2" fmla="*/ 0 w 5104766"/>
              <a:gd name="connsiteY2" fmla="*/ 1888306 h 11734800"/>
              <a:gd name="connsiteX3" fmla="*/ 0 w 5104766"/>
              <a:gd name="connsiteY3" fmla="*/ 0 h 11734800"/>
              <a:gd name="connsiteX4" fmla="*/ 154999 w 5104766"/>
              <a:gd name="connsiteY4" fmla="*/ 0 h 11734800"/>
              <a:gd name="connsiteX5" fmla="*/ 4757260 w 5104766"/>
              <a:gd name="connsiteY5" fmla="*/ 0 h 11734800"/>
              <a:gd name="connsiteX6" fmla="*/ 4912259 w 5104766"/>
              <a:gd name="connsiteY6" fmla="*/ 0 h 11734800"/>
              <a:gd name="connsiteX7" fmla="*/ 5104766 w 5104766"/>
              <a:gd name="connsiteY7" fmla="*/ 192510 h 11734800"/>
              <a:gd name="connsiteX8" fmla="*/ 5104766 w 5104766"/>
              <a:gd name="connsiteY8" fmla="*/ 1059546 h 11734800"/>
              <a:gd name="connsiteX9" fmla="*/ 5104766 w 5104766"/>
              <a:gd name="connsiteY9" fmla="*/ 2080819 h 11734800"/>
              <a:gd name="connsiteX10" fmla="*/ 5104766 w 5104766"/>
              <a:gd name="connsiteY10" fmla="*/ 2621285 h 11734800"/>
              <a:gd name="connsiteX11" fmla="*/ 5104766 w 5104766"/>
              <a:gd name="connsiteY11" fmla="*/ 2947855 h 11734800"/>
              <a:gd name="connsiteX12" fmla="*/ 5104766 w 5104766"/>
              <a:gd name="connsiteY12" fmla="*/ 4509592 h 11734800"/>
              <a:gd name="connsiteX13" fmla="*/ 5104766 w 5104766"/>
              <a:gd name="connsiteY13" fmla="*/ 7417719 h 11734800"/>
              <a:gd name="connsiteX14" fmla="*/ 5104766 w 5104766"/>
              <a:gd name="connsiteY14" fmla="*/ 8084460 h 11734800"/>
              <a:gd name="connsiteX15" fmla="*/ 5104766 w 5104766"/>
              <a:gd name="connsiteY15" fmla="*/ 9306026 h 11734800"/>
              <a:gd name="connsiteX16" fmla="*/ 5104766 w 5104766"/>
              <a:gd name="connsiteY16" fmla="*/ 9846493 h 11734800"/>
              <a:gd name="connsiteX17" fmla="*/ 5104766 w 5104766"/>
              <a:gd name="connsiteY17" fmla="*/ 9972767 h 11734800"/>
              <a:gd name="connsiteX18" fmla="*/ 5104766 w 5104766"/>
              <a:gd name="connsiteY18" fmla="*/ 11734800 h 11734800"/>
              <a:gd name="connsiteX19" fmla="*/ 154999 w 5104766"/>
              <a:gd name="connsiteY19" fmla="*/ 11734800 h 11734800"/>
              <a:gd name="connsiteX20" fmla="*/ 154999 w 5104766"/>
              <a:gd name="connsiteY20" fmla="*/ 11734799 h 1173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104766" h="11734800">
                <a:moveTo>
                  <a:pt x="0" y="11734799"/>
                </a:moveTo>
                <a:lnTo>
                  <a:pt x="0" y="9846492"/>
                </a:lnTo>
                <a:lnTo>
                  <a:pt x="0" y="1888306"/>
                </a:lnTo>
                <a:lnTo>
                  <a:pt x="0" y="0"/>
                </a:lnTo>
                <a:lnTo>
                  <a:pt x="154999" y="0"/>
                </a:lnTo>
                <a:lnTo>
                  <a:pt x="4757260" y="0"/>
                </a:lnTo>
                <a:lnTo>
                  <a:pt x="4912259" y="0"/>
                </a:lnTo>
                <a:cubicBezTo>
                  <a:pt x="5018578" y="0"/>
                  <a:pt x="5104766" y="86190"/>
                  <a:pt x="5104766" y="192510"/>
                </a:cubicBezTo>
                <a:lnTo>
                  <a:pt x="5104766" y="1059546"/>
                </a:lnTo>
                <a:lnTo>
                  <a:pt x="5104766" y="2080819"/>
                </a:lnTo>
                <a:lnTo>
                  <a:pt x="5104766" y="2621285"/>
                </a:lnTo>
                <a:lnTo>
                  <a:pt x="5104766" y="2947855"/>
                </a:lnTo>
                <a:lnTo>
                  <a:pt x="5104766" y="4509592"/>
                </a:lnTo>
                <a:lnTo>
                  <a:pt x="5104766" y="7417719"/>
                </a:lnTo>
                <a:lnTo>
                  <a:pt x="5104766" y="8084460"/>
                </a:lnTo>
                <a:lnTo>
                  <a:pt x="5104766" y="9306026"/>
                </a:lnTo>
                <a:lnTo>
                  <a:pt x="5104766" y="9846493"/>
                </a:lnTo>
                <a:lnTo>
                  <a:pt x="5104766" y="9972767"/>
                </a:lnTo>
                <a:lnTo>
                  <a:pt x="5104766" y="11734800"/>
                </a:lnTo>
                <a:lnTo>
                  <a:pt x="154999" y="11734800"/>
                </a:lnTo>
                <a:lnTo>
                  <a:pt x="154999" y="11734799"/>
                </a:lnTo>
                <a:close/>
              </a:path>
            </a:pathLst>
          </a:custGeom>
          <a:gradFill flip="none" rotWithShape="1">
            <a:gsLst>
              <a:gs pos="0">
                <a:srgbClr val="8A5DD4"/>
              </a:gs>
              <a:gs pos="74000">
                <a:srgbClr val="4472C4">
                  <a:lumMod val="45000"/>
                  <a:lumOff val="55000"/>
                </a:srgbClr>
              </a:gs>
              <a:gs pos="83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16200000" scaled="1"/>
            <a:tileRect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UA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B66B046-87C9-9B19-128D-2563BC21364B}"/>
              </a:ext>
            </a:extLst>
          </p:cNvPr>
          <p:cNvSpPr>
            <a:spLocks/>
          </p:cNvSpPr>
          <p:nvPr/>
        </p:nvSpPr>
        <p:spPr bwMode="auto">
          <a:xfrm rot="5400000">
            <a:off x="4259170" y="-879560"/>
            <a:ext cx="5104766" cy="9846493"/>
          </a:xfrm>
          <a:custGeom>
            <a:avLst/>
            <a:gdLst>
              <a:gd name="connsiteX0" fmla="*/ 0 w 5104766"/>
              <a:gd name="connsiteY0" fmla="*/ 9846492 h 9846493"/>
              <a:gd name="connsiteX1" fmla="*/ 0 w 5104766"/>
              <a:gd name="connsiteY1" fmla="*/ 0 h 9846493"/>
              <a:gd name="connsiteX2" fmla="*/ 154999 w 5104766"/>
              <a:gd name="connsiteY2" fmla="*/ 0 h 9846493"/>
              <a:gd name="connsiteX3" fmla="*/ 4757260 w 5104766"/>
              <a:gd name="connsiteY3" fmla="*/ 0 h 9846493"/>
              <a:gd name="connsiteX4" fmla="*/ 4912259 w 5104766"/>
              <a:gd name="connsiteY4" fmla="*/ 0 h 9846493"/>
              <a:gd name="connsiteX5" fmla="*/ 5104766 w 5104766"/>
              <a:gd name="connsiteY5" fmla="*/ 192511 h 9846493"/>
              <a:gd name="connsiteX6" fmla="*/ 5104766 w 5104766"/>
              <a:gd name="connsiteY6" fmla="*/ 1059547 h 9846493"/>
              <a:gd name="connsiteX7" fmla="*/ 5104766 w 5104766"/>
              <a:gd name="connsiteY7" fmla="*/ 2621285 h 9846493"/>
              <a:gd name="connsiteX8" fmla="*/ 5104766 w 5104766"/>
              <a:gd name="connsiteY8" fmla="*/ 7417719 h 9846493"/>
              <a:gd name="connsiteX9" fmla="*/ 5104766 w 5104766"/>
              <a:gd name="connsiteY9" fmla="*/ 8084460 h 9846493"/>
              <a:gd name="connsiteX10" fmla="*/ 5104766 w 5104766"/>
              <a:gd name="connsiteY10" fmla="*/ 9846493 h 9846493"/>
              <a:gd name="connsiteX11" fmla="*/ 154999 w 5104766"/>
              <a:gd name="connsiteY11" fmla="*/ 9846493 h 9846493"/>
              <a:gd name="connsiteX12" fmla="*/ 154999 w 5104766"/>
              <a:gd name="connsiteY12" fmla="*/ 9846492 h 9846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104766" h="9846493">
                <a:moveTo>
                  <a:pt x="0" y="9846492"/>
                </a:moveTo>
                <a:lnTo>
                  <a:pt x="0" y="0"/>
                </a:lnTo>
                <a:lnTo>
                  <a:pt x="154999" y="0"/>
                </a:lnTo>
                <a:lnTo>
                  <a:pt x="4757260" y="0"/>
                </a:lnTo>
                <a:lnTo>
                  <a:pt x="4912259" y="0"/>
                </a:lnTo>
                <a:cubicBezTo>
                  <a:pt x="5018578" y="0"/>
                  <a:pt x="5104766" y="86191"/>
                  <a:pt x="5104766" y="192511"/>
                </a:cubicBezTo>
                <a:lnTo>
                  <a:pt x="5104766" y="1059547"/>
                </a:lnTo>
                <a:lnTo>
                  <a:pt x="5104766" y="2621285"/>
                </a:lnTo>
                <a:lnTo>
                  <a:pt x="5104766" y="7417719"/>
                </a:lnTo>
                <a:lnTo>
                  <a:pt x="5104766" y="8084460"/>
                </a:lnTo>
                <a:lnTo>
                  <a:pt x="5104766" y="9846493"/>
                </a:lnTo>
                <a:lnTo>
                  <a:pt x="154999" y="9846493"/>
                </a:lnTo>
                <a:lnTo>
                  <a:pt x="154999" y="9846492"/>
                </a:ln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/>
            <a:tailEnd/>
          </a:ln>
          <a:effectLst>
            <a:outerShdw blurRad="152400" dist="88900" dir="2700000" algn="tl" rotWithShape="0">
              <a:srgbClr val="FFFFFF">
                <a:lumMod val="65000"/>
                <a:alpha val="28000"/>
              </a:srgb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UA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8B04A97-3E84-DCA9-3CDC-B4A7B6B81C65}"/>
              </a:ext>
            </a:extLst>
          </p:cNvPr>
          <p:cNvSpPr>
            <a:spLocks/>
          </p:cNvSpPr>
          <p:nvPr/>
        </p:nvSpPr>
        <p:spPr bwMode="auto">
          <a:xfrm rot="5400000">
            <a:off x="-1060987" y="2552290"/>
            <a:ext cx="5104765" cy="2982791"/>
          </a:xfrm>
          <a:custGeom>
            <a:avLst/>
            <a:gdLst>
              <a:gd name="connsiteX0" fmla="*/ 0 w 5104765"/>
              <a:gd name="connsiteY0" fmla="*/ 2982790 h 2982791"/>
              <a:gd name="connsiteX1" fmla="*/ 0 w 5104765"/>
              <a:gd name="connsiteY1" fmla="*/ 2621280 h 2982791"/>
              <a:gd name="connsiteX2" fmla="*/ 0 w 5104765"/>
              <a:gd name="connsiteY2" fmla="*/ 361510 h 2982791"/>
              <a:gd name="connsiteX3" fmla="*/ 0 w 5104765"/>
              <a:gd name="connsiteY3" fmla="*/ 0 h 2982791"/>
              <a:gd name="connsiteX4" fmla="*/ 154999 w 5104765"/>
              <a:gd name="connsiteY4" fmla="*/ 0 h 2982791"/>
              <a:gd name="connsiteX5" fmla="*/ 4757259 w 5104765"/>
              <a:gd name="connsiteY5" fmla="*/ 0 h 2982791"/>
              <a:gd name="connsiteX6" fmla="*/ 4912258 w 5104765"/>
              <a:gd name="connsiteY6" fmla="*/ 0 h 2982791"/>
              <a:gd name="connsiteX7" fmla="*/ 5104765 w 5104765"/>
              <a:gd name="connsiteY7" fmla="*/ 192507 h 2982791"/>
              <a:gd name="connsiteX8" fmla="*/ 5104765 w 5104765"/>
              <a:gd name="connsiteY8" fmla="*/ 554017 h 2982791"/>
              <a:gd name="connsiteX9" fmla="*/ 5104765 w 5104765"/>
              <a:gd name="connsiteY9" fmla="*/ 2621281 h 2982791"/>
              <a:gd name="connsiteX10" fmla="*/ 5104765 w 5104765"/>
              <a:gd name="connsiteY10" fmla="*/ 2982791 h 2982791"/>
              <a:gd name="connsiteX11" fmla="*/ 4949766 w 5104765"/>
              <a:gd name="connsiteY11" fmla="*/ 2982791 h 2982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104765" h="2982791">
                <a:moveTo>
                  <a:pt x="0" y="2982790"/>
                </a:moveTo>
                <a:lnTo>
                  <a:pt x="0" y="2621280"/>
                </a:lnTo>
                <a:lnTo>
                  <a:pt x="0" y="361510"/>
                </a:lnTo>
                <a:lnTo>
                  <a:pt x="0" y="0"/>
                </a:lnTo>
                <a:lnTo>
                  <a:pt x="154999" y="0"/>
                </a:lnTo>
                <a:lnTo>
                  <a:pt x="4757259" y="0"/>
                </a:lnTo>
                <a:lnTo>
                  <a:pt x="4912258" y="0"/>
                </a:lnTo>
                <a:cubicBezTo>
                  <a:pt x="5018577" y="0"/>
                  <a:pt x="5104765" y="86188"/>
                  <a:pt x="5104765" y="192507"/>
                </a:cubicBezTo>
                <a:lnTo>
                  <a:pt x="5104765" y="554017"/>
                </a:lnTo>
                <a:lnTo>
                  <a:pt x="5104765" y="2621281"/>
                </a:lnTo>
                <a:lnTo>
                  <a:pt x="5104765" y="2982791"/>
                </a:lnTo>
                <a:lnTo>
                  <a:pt x="4949766" y="29827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ru-UA" sz="1200" noProof="0">
              <a:solidFill>
                <a:schemeClr val="lt1"/>
              </a:solidFill>
            </a:endParaRPr>
          </a:p>
        </p:txBody>
      </p:sp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9E67D01A-EF72-60C0-9C79-8B043962D6FD}"/>
              </a:ext>
            </a:extLst>
          </p:cNvPr>
          <p:cNvSpPr/>
          <p:nvPr/>
        </p:nvSpPr>
        <p:spPr bwMode="auto">
          <a:xfrm>
            <a:off x="0" y="1122586"/>
            <a:ext cx="11734800" cy="542886"/>
          </a:xfrm>
          <a:prstGeom prst="round1Rect">
            <a:avLst/>
          </a:prstGeom>
          <a:solidFill>
            <a:srgbClr val="8C63D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6" name="Text Placeholder 32">
            <a:extLst>
              <a:ext uri="{FF2B5EF4-FFF2-40B4-BE49-F238E27FC236}">
                <a16:creationId xmlns:a16="http://schemas.microsoft.com/office/drawing/2014/main" id="{EA3F46E4-0830-277B-36D8-D60E6A5A2E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7200" y="1255530"/>
            <a:ext cx="2523001" cy="2769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 smtClean="0">
                <a:solidFill>
                  <a:schemeClr val="tx1"/>
                </a:solidFill>
                <a:latin typeface="+mj-lt"/>
                <a:ea typeface="+mn-ea"/>
                <a:cs typeface="Segoe UI Semibold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2">
            <a:extLst>
              <a:ext uri="{FF2B5EF4-FFF2-40B4-BE49-F238E27FC236}">
                <a16:creationId xmlns:a16="http://schemas.microsoft.com/office/drawing/2014/main" id="{6A2454CA-CCCF-F88B-4FC1-D1B11AB1007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81237" y="1255530"/>
            <a:ext cx="1628855" cy="2769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2">
            <a:extLst>
              <a:ext uri="{FF2B5EF4-FFF2-40B4-BE49-F238E27FC236}">
                <a16:creationId xmlns:a16="http://schemas.microsoft.com/office/drawing/2014/main" id="{8F62AC6B-7EEA-23BF-EB06-EBF2253CD02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610092" y="1255530"/>
            <a:ext cx="2230421" cy="2769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2">
            <a:extLst>
              <a:ext uri="{FF2B5EF4-FFF2-40B4-BE49-F238E27FC236}">
                <a16:creationId xmlns:a16="http://schemas.microsoft.com/office/drawing/2014/main" id="{76121AFB-8A1E-B1AD-FE0D-8232BA672A2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41549" y="1255530"/>
            <a:ext cx="1967003" cy="2769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2">
            <a:extLst>
              <a:ext uri="{FF2B5EF4-FFF2-40B4-BE49-F238E27FC236}">
                <a16:creationId xmlns:a16="http://schemas.microsoft.com/office/drawing/2014/main" id="{A21A4A1B-F4D9-86BB-50E4-B4A24A6318D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09588" y="1255530"/>
            <a:ext cx="1462087" cy="2769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2">
            <a:extLst>
              <a:ext uri="{FF2B5EF4-FFF2-40B4-BE49-F238E27FC236}">
                <a16:creationId xmlns:a16="http://schemas.microsoft.com/office/drawing/2014/main" id="{B7A2FEFD-2E1E-EBBD-139B-E426B4C4197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0272713" y="1255530"/>
            <a:ext cx="1462087" cy="2769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266A42-4043-724E-6924-F922BA2903A4}"/>
              </a:ext>
            </a:extLst>
          </p:cNvPr>
          <p:cNvCxnSpPr>
            <a:cxnSpLocks/>
          </p:cNvCxnSpPr>
          <p:nvPr/>
        </p:nvCxnSpPr>
        <p:spPr>
          <a:xfrm rot="5400000">
            <a:off x="4494600" y="1394029"/>
            <a:ext cx="230983" cy="0"/>
          </a:xfrm>
          <a:prstGeom prst="line">
            <a:avLst/>
          </a:prstGeom>
          <a:ln w="22225" cap="rnd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618649-2EA7-9CCB-E31D-5A62732CE790}"/>
              </a:ext>
            </a:extLst>
          </p:cNvPr>
          <p:cNvCxnSpPr>
            <a:cxnSpLocks/>
          </p:cNvCxnSpPr>
          <p:nvPr/>
        </p:nvCxnSpPr>
        <p:spPr>
          <a:xfrm rot="5400000">
            <a:off x="6725539" y="1394029"/>
            <a:ext cx="230983" cy="0"/>
          </a:xfrm>
          <a:prstGeom prst="line">
            <a:avLst/>
          </a:prstGeom>
          <a:ln w="22225" cap="rnd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4666828-8986-FE08-AEAD-F026EA74FAC7}"/>
              </a:ext>
            </a:extLst>
          </p:cNvPr>
          <p:cNvCxnSpPr>
            <a:cxnSpLocks/>
          </p:cNvCxnSpPr>
          <p:nvPr/>
        </p:nvCxnSpPr>
        <p:spPr>
          <a:xfrm rot="5400000">
            <a:off x="8693578" y="1394029"/>
            <a:ext cx="230983" cy="0"/>
          </a:xfrm>
          <a:prstGeom prst="line">
            <a:avLst/>
          </a:prstGeom>
          <a:ln w="22225" cap="rnd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EA93AB9-F291-B08F-C606-6E3BD0B50246}"/>
              </a:ext>
            </a:extLst>
          </p:cNvPr>
          <p:cNvCxnSpPr>
            <a:cxnSpLocks/>
          </p:cNvCxnSpPr>
          <p:nvPr/>
        </p:nvCxnSpPr>
        <p:spPr>
          <a:xfrm rot="5400000">
            <a:off x="10156701" y="1394029"/>
            <a:ext cx="230983" cy="0"/>
          </a:xfrm>
          <a:prstGeom prst="line">
            <a:avLst/>
          </a:prstGeom>
          <a:ln w="22225" cap="rnd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B5FDF60-F2BE-FBFF-19E5-449BF07C8B42}"/>
              </a:ext>
            </a:extLst>
          </p:cNvPr>
          <p:cNvCxnSpPr>
            <a:cxnSpLocks/>
          </p:cNvCxnSpPr>
          <p:nvPr/>
        </p:nvCxnSpPr>
        <p:spPr>
          <a:xfrm rot="5400000">
            <a:off x="2865227" y="1394029"/>
            <a:ext cx="230983" cy="0"/>
          </a:xfrm>
          <a:prstGeom prst="line">
            <a:avLst/>
          </a:prstGeom>
          <a:ln w="22225" cap="rnd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121150E6-1216-4DDF-AFF6-0AC43139F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9511"/>
            <a:ext cx="11277600" cy="68326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150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2A2C0254-DB5B-FFFE-BA73-59A9A4ACA52F}"/>
              </a:ext>
            </a:extLst>
          </p:cNvPr>
          <p:cNvSpPr/>
          <p:nvPr/>
        </p:nvSpPr>
        <p:spPr bwMode="auto">
          <a:xfrm flipV="1">
            <a:off x="-1" y="-2"/>
            <a:ext cx="12192001" cy="6248401"/>
          </a:xfrm>
          <a:prstGeom prst="round1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AD3089-8803-1460-94DA-5E18F41ED43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940378" y="2903130"/>
            <a:ext cx="1168831" cy="1160452"/>
          </a:xfrm>
          <a:prstGeom prst="rect">
            <a:avLst/>
          </a:prstGeom>
        </p:spPr>
      </p:pic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E04D3943-BC1E-0738-2C64-BE9F2D564A73}"/>
              </a:ext>
            </a:extLst>
          </p:cNvPr>
          <p:cNvSpPr/>
          <p:nvPr/>
        </p:nvSpPr>
        <p:spPr bwMode="auto">
          <a:xfrm>
            <a:off x="0" y="3695700"/>
            <a:ext cx="6041895" cy="3162300"/>
          </a:xfrm>
          <a:prstGeom prst="round1Rect">
            <a:avLst>
              <a:gd name="adj" fmla="val 50000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/>
            <a:tailEnd/>
          </a:ln>
          <a:effectLst>
            <a:outerShdw blurRad="330200" dist="342900" dir="2700000" algn="tl" rotWithShape="0">
              <a:schemeClr val="tx1">
                <a:alpha val="14000"/>
              </a:schemeClr>
            </a:outerShdw>
          </a:effectLst>
        </p:spPr>
        <p:txBody>
          <a:bodyPr lIns="182880" rIns="1463040" rtlCol="0" anchor="ctr"/>
          <a:lstStyle/>
          <a:p>
            <a:pPr>
              <a:spcAft>
                <a:spcPts val="1200"/>
              </a:spcAft>
            </a:pPr>
            <a:endParaRPr lang="en-US" sz="2800" b="1">
              <a:solidFill>
                <a:schemeClr val="accent4"/>
              </a:solidFill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6A09D07-584B-1138-3DC0-CDA3DAACD12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0" y="4589502"/>
            <a:ext cx="5289082" cy="1292662"/>
          </a:xfrm>
          <a:noFill/>
        </p:spPr>
        <p:txBody>
          <a:bodyPr wrap="square" lIns="0" tIns="0" rIns="0" bIns="0">
            <a:noAutofit/>
          </a:bodyPr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3600" b="0" kern="1200" cap="none" spc="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>
              <a:defRPr lang="en-US" sz="1800" dirty="0">
                <a:solidFill>
                  <a:schemeClr val="tx1"/>
                </a:solidFill>
              </a:defRPr>
            </a:lvl2pPr>
            <a:lvl3pPr>
              <a:defRPr lang="en-US" sz="1800" dirty="0">
                <a:solidFill>
                  <a:schemeClr val="tx1"/>
                </a:solidFill>
              </a:defRPr>
            </a:lvl3pPr>
            <a:lvl4pPr>
              <a:defRPr lang="en-US" sz="1800" dirty="0">
                <a:solidFill>
                  <a:schemeClr val="tx1"/>
                </a:solidFill>
              </a:defRPr>
            </a:lvl4pPr>
            <a:lvl5pPr>
              <a:defRPr lang="en-US" sz="1800" dirty="0">
                <a:solidFill>
                  <a:schemeClr val="tx1"/>
                </a:solidFill>
              </a:defRPr>
            </a:lvl5pPr>
          </a:lstStyle>
          <a:p>
            <a:pPr marL="118803" lvl="0" indent="-342900" defTabSz="932742">
              <a:lnSpc>
                <a:spcPct val="10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08711"/>
            <a:ext cx="6134100" cy="1846659"/>
          </a:xfrm>
        </p:spPr>
        <p:txBody>
          <a:bodyPr>
            <a:spAutoFit/>
          </a:bodyPr>
          <a:lstStyle>
            <a:lvl1pPr marL="0" algn="l" defTabSz="914367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US" sz="5400" b="0" kern="1200" cap="none" spc="-100" baseline="0" dirty="0">
                <a:ln w="3175">
                  <a:noFill/>
                </a:ln>
                <a:solidFill>
                  <a:schemeClr val="accent5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F1B4D9B-CCC2-B0F1-CA15-FCB0CFEB1D08}"/>
              </a:ext>
            </a:extLst>
          </p:cNvPr>
          <p:cNvGrpSpPr/>
          <p:nvPr/>
        </p:nvGrpSpPr>
        <p:grpSpPr>
          <a:xfrm>
            <a:off x="5927316" y="944610"/>
            <a:ext cx="5712233" cy="4998989"/>
            <a:chOff x="8821672" y="4942328"/>
            <a:chExt cx="3945684" cy="345301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35929D0-4224-A572-EA38-900750280795}"/>
                </a:ext>
              </a:extLst>
            </p:cNvPr>
            <p:cNvSpPr/>
            <p:nvPr/>
          </p:nvSpPr>
          <p:spPr bwMode="auto">
            <a:xfrm flipH="1">
              <a:off x="9314340" y="4942328"/>
              <a:ext cx="3453016" cy="3453016"/>
            </a:xfrm>
            <a:prstGeom prst="ellipse">
              <a:avLst/>
            </a:prstGeom>
            <a:gradFill>
              <a:gsLst>
                <a:gs pos="0">
                  <a:srgbClr val="5C2D91">
                    <a:alpha val="40000"/>
                  </a:srgbClr>
                </a:gs>
                <a:gs pos="70000">
                  <a:schemeClr val="accent5">
                    <a:alpha val="0"/>
                  </a:schemeClr>
                </a:gs>
                <a:gs pos="100000">
                  <a:srgbClr val="5C2D91">
                    <a:alpha val="8000"/>
                  </a:srgbClr>
                </a:gs>
              </a:gsLst>
              <a:lin ang="27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07155AB-BAE3-B289-476B-7A33EDF155E0}"/>
                </a:ext>
              </a:extLst>
            </p:cNvPr>
            <p:cNvSpPr/>
            <p:nvPr/>
          </p:nvSpPr>
          <p:spPr bwMode="auto">
            <a:xfrm flipH="1">
              <a:off x="9571801" y="5199789"/>
              <a:ext cx="2938094" cy="2938094"/>
            </a:xfrm>
            <a:prstGeom prst="ellipse">
              <a:avLst/>
            </a:prstGeom>
            <a:gradFill>
              <a:gsLst>
                <a:gs pos="0">
                  <a:srgbClr val="5C2D91">
                    <a:alpha val="40000"/>
                  </a:srgbClr>
                </a:gs>
                <a:gs pos="70000">
                  <a:schemeClr val="accent5">
                    <a:alpha val="0"/>
                  </a:schemeClr>
                </a:gs>
                <a:gs pos="100000">
                  <a:srgbClr val="5C2D91">
                    <a:alpha val="8000"/>
                  </a:srgbClr>
                </a:gs>
              </a:gsLst>
              <a:lin ang="27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21CDDC7-6C26-8FA9-D21F-70AB4C438CD8}"/>
                </a:ext>
              </a:extLst>
            </p:cNvPr>
            <p:cNvSpPr/>
            <p:nvPr/>
          </p:nvSpPr>
          <p:spPr bwMode="auto">
            <a:xfrm flipH="1">
              <a:off x="9828638" y="5456626"/>
              <a:ext cx="2424420" cy="2424420"/>
            </a:xfrm>
            <a:prstGeom prst="ellipse">
              <a:avLst/>
            </a:prstGeom>
            <a:gradFill>
              <a:gsLst>
                <a:gs pos="0">
                  <a:srgbClr val="5C2D91">
                    <a:alpha val="40000"/>
                  </a:srgbClr>
                </a:gs>
                <a:gs pos="70000">
                  <a:schemeClr val="accent5">
                    <a:alpha val="0"/>
                  </a:schemeClr>
                </a:gs>
                <a:gs pos="100000">
                  <a:srgbClr val="5C2D91">
                    <a:alpha val="8000"/>
                  </a:srgbClr>
                </a:gs>
              </a:gsLst>
              <a:lin ang="27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A53BAAD-13BE-7CA3-1163-CBB70304C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21672" y="6146565"/>
              <a:ext cx="3565418" cy="1862900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26C0705A-43F2-C806-5BFC-CE383618005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687086" y="189163"/>
            <a:ext cx="913692" cy="90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09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06E4C05F-691D-AD15-C2B9-A877FB67EEF8}"/>
              </a:ext>
            </a:extLst>
          </p:cNvPr>
          <p:cNvSpPr/>
          <p:nvPr/>
        </p:nvSpPr>
        <p:spPr bwMode="auto">
          <a:xfrm rot="16200000" flipH="1">
            <a:off x="6114143" y="780145"/>
            <a:ext cx="6857999" cy="5297714"/>
          </a:xfrm>
          <a:prstGeom prst="round2SameRect">
            <a:avLst>
              <a:gd name="adj1" fmla="val 3229"/>
              <a:gd name="adj2" fmla="val 0"/>
            </a:avLst>
          </a:prstGeom>
          <a:gradFill flip="none" rotWithShape="1">
            <a:gsLst>
              <a:gs pos="100000">
                <a:srgbClr val="5C2D91">
                  <a:alpha val="24000"/>
                </a:srgbClr>
              </a:gs>
              <a:gs pos="55100">
                <a:srgbClr val="5C2D91">
                  <a:alpha val="15000"/>
                </a:srgbClr>
              </a:gs>
              <a:gs pos="0">
                <a:srgbClr val="5C2D91">
                  <a:alpha val="0"/>
                </a:srgbClr>
              </a:gs>
            </a:gsLst>
            <a:lin ang="5400000" scaled="1"/>
            <a:tileRect/>
          </a:gradFill>
          <a:ln w="9525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43575" y="289511"/>
            <a:ext cx="5991225" cy="802689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8C9AF9-94B4-6D17-65D7-AE3C1DB1DB3F}"/>
              </a:ext>
            </a:extLst>
          </p:cNvPr>
          <p:cNvGrpSpPr/>
          <p:nvPr/>
        </p:nvGrpSpPr>
        <p:grpSpPr>
          <a:xfrm>
            <a:off x="309698" y="815017"/>
            <a:ext cx="4875136" cy="5468306"/>
            <a:chOff x="422665" y="2231036"/>
            <a:chExt cx="3159664" cy="354410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9BBE3A2-1324-6865-ED9B-E30147491AD1}"/>
                </a:ext>
              </a:extLst>
            </p:cNvPr>
            <p:cNvSpPr/>
            <p:nvPr/>
          </p:nvSpPr>
          <p:spPr bwMode="auto">
            <a:xfrm flipH="1">
              <a:off x="425664" y="2231036"/>
              <a:ext cx="3156665" cy="3156666"/>
            </a:xfrm>
            <a:prstGeom prst="ellipse">
              <a:avLst/>
            </a:prstGeom>
            <a:gradFill>
              <a:gsLst>
                <a:gs pos="0">
                  <a:srgbClr val="5C2D91">
                    <a:alpha val="40000"/>
                  </a:srgbClr>
                </a:gs>
                <a:gs pos="70000">
                  <a:schemeClr val="accent5">
                    <a:alpha val="0"/>
                  </a:schemeClr>
                </a:gs>
                <a:gs pos="100000">
                  <a:srgbClr val="5C2D91">
                    <a:alpha val="8000"/>
                  </a:srgbClr>
                </a:gs>
              </a:gsLst>
              <a:lin ang="27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3963AA4-B544-8430-1059-254F8D1D5E33}"/>
                </a:ext>
              </a:extLst>
            </p:cNvPr>
            <p:cNvSpPr/>
            <p:nvPr/>
          </p:nvSpPr>
          <p:spPr bwMode="auto">
            <a:xfrm flipH="1">
              <a:off x="661029" y="2466401"/>
              <a:ext cx="2685934" cy="2685936"/>
            </a:xfrm>
            <a:prstGeom prst="ellipse">
              <a:avLst/>
            </a:prstGeom>
            <a:gradFill>
              <a:gsLst>
                <a:gs pos="0">
                  <a:srgbClr val="5C2D91">
                    <a:alpha val="40000"/>
                  </a:srgbClr>
                </a:gs>
                <a:gs pos="70000">
                  <a:schemeClr val="accent5">
                    <a:alpha val="0"/>
                  </a:schemeClr>
                </a:gs>
                <a:gs pos="100000">
                  <a:srgbClr val="5C2D91">
                    <a:alpha val="8000"/>
                  </a:srgbClr>
                </a:gs>
              </a:gsLst>
              <a:lin ang="27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94357FF-07F1-315B-6198-9FC5E3E1EF05}"/>
                </a:ext>
              </a:extLst>
            </p:cNvPr>
            <p:cNvSpPr/>
            <p:nvPr/>
          </p:nvSpPr>
          <p:spPr bwMode="auto">
            <a:xfrm flipH="1">
              <a:off x="895824" y="2701196"/>
              <a:ext cx="2216346" cy="2216346"/>
            </a:xfrm>
            <a:prstGeom prst="ellipse">
              <a:avLst/>
            </a:prstGeom>
            <a:gradFill>
              <a:gsLst>
                <a:gs pos="0">
                  <a:srgbClr val="5C2D91">
                    <a:alpha val="40000"/>
                  </a:srgbClr>
                </a:gs>
                <a:gs pos="70000">
                  <a:schemeClr val="accent5">
                    <a:alpha val="0"/>
                  </a:schemeClr>
                </a:gs>
                <a:gs pos="100000">
                  <a:srgbClr val="5C2D91">
                    <a:alpha val="8000"/>
                  </a:srgbClr>
                </a:gs>
              </a:gsLst>
              <a:lin ang="27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7" descr="A picture containing text, vector graphics&#10;&#10;Description automatically generated">
              <a:extLst>
                <a:ext uri="{FF2B5EF4-FFF2-40B4-BE49-F238E27FC236}">
                  <a16:creationId xmlns:a16="http://schemas.microsoft.com/office/drawing/2014/main" id="{82D6F73A-F9D5-8BBB-545E-0EF147D2D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665" y="3068842"/>
              <a:ext cx="2836727" cy="2706303"/>
            </a:xfrm>
            <a:prstGeom prst="rect">
              <a:avLst/>
            </a:prstGeom>
          </p:spPr>
        </p:pic>
      </p:grpSp>
      <p:sp>
        <p:nvSpPr>
          <p:cNvPr id="10" name="Freeform 16">
            <a:extLst>
              <a:ext uri="{FF2B5EF4-FFF2-40B4-BE49-F238E27FC236}">
                <a16:creationId xmlns:a16="http://schemas.microsoft.com/office/drawing/2014/main" id="{BC5FBB64-D2E0-AD2A-FCFC-7F791F66B029}"/>
              </a:ext>
            </a:extLst>
          </p:cNvPr>
          <p:cNvSpPr>
            <a:spLocks/>
          </p:cNvSpPr>
          <p:nvPr/>
        </p:nvSpPr>
        <p:spPr bwMode="auto">
          <a:xfrm>
            <a:off x="5495926" y="1168400"/>
            <a:ext cx="6238874" cy="5346699"/>
          </a:xfrm>
          <a:prstGeom prst="roundRect">
            <a:avLst>
              <a:gd name="adj" fmla="val 3376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/>
            <a:tailEnd/>
          </a:ln>
          <a:effectLst>
            <a:outerShdw blurRad="330200" dist="342900" dir="2700000" algn="tl" rotWithShape="0">
              <a:srgbClr val="FFFFFF">
                <a:lumMod val="65000"/>
                <a:alpha val="26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UA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Text Placeholder 32">
            <a:extLst>
              <a:ext uri="{FF2B5EF4-FFF2-40B4-BE49-F238E27FC236}">
                <a16:creationId xmlns:a16="http://schemas.microsoft.com/office/drawing/2014/main" id="{41936E7D-5BCE-A232-1FF0-289484FBA9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67500" y="1396482"/>
            <a:ext cx="4914900" cy="738664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Segoe UI Semilight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0" name="Text Placeholder 32">
            <a:extLst>
              <a:ext uri="{FF2B5EF4-FFF2-40B4-BE49-F238E27FC236}">
                <a16:creationId xmlns:a16="http://schemas.microsoft.com/office/drawing/2014/main" id="{D05657EA-F7DC-AD11-0C7A-9BFC283268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2434450"/>
            <a:ext cx="4914900" cy="738664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Segoe UI Semilight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1" name="Text Placeholder 32">
            <a:extLst>
              <a:ext uri="{FF2B5EF4-FFF2-40B4-BE49-F238E27FC236}">
                <a16:creationId xmlns:a16="http://schemas.microsoft.com/office/drawing/2014/main" id="{6EDF1ECC-5559-A4E8-B18D-2519767457A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7500" y="3472417"/>
            <a:ext cx="4914900" cy="738664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Segoe UI Semilight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2" name="Text Placeholder 32">
            <a:extLst>
              <a:ext uri="{FF2B5EF4-FFF2-40B4-BE49-F238E27FC236}">
                <a16:creationId xmlns:a16="http://schemas.microsoft.com/office/drawing/2014/main" id="{0149F07A-EA6A-B084-E05E-1EA52EE20C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67500" y="4510384"/>
            <a:ext cx="4914900" cy="738664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Segoe UI Semilight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1F2BAFF9-C1B0-9793-14C7-53691864845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67500" y="5548351"/>
            <a:ext cx="4914900" cy="738664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Segoe UI Semilight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F67C3D3-4D0E-0AC0-3CC2-19872595A9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47" t="33083" r="24981" b="13653"/>
          <a:stretch/>
        </p:blipFill>
        <p:spPr>
          <a:xfrm>
            <a:off x="5733347" y="1413941"/>
            <a:ext cx="715078" cy="715078"/>
          </a:xfrm>
          <a:custGeom>
            <a:avLst/>
            <a:gdLst>
              <a:gd name="connsiteX0" fmla="*/ 293877 w 587754"/>
              <a:gd name="connsiteY0" fmla="*/ 0 h 587754"/>
              <a:gd name="connsiteX1" fmla="*/ 587754 w 587754"/>
              <a:gd name="connsiteY1" fmla="*/ 293877 h 587754"/>
              <a:gd name="connsiteX2" fmla="*/ 293877 w 587754"/>
              <a:gd name="connsiteY2" fmla="*/ 587754 h 587754"/>
              <a:gd name="connsiteX3" fmla="*/ 0 w 587754"/>
              <a:gd name="connsiteY3" fmla="*/ 293877 h 587754"/>
              <a:gd name="connsiteX4" fmla="*/ 293877 w 587754"/>
              <a:gd name="connsiteY4" fmla="*/ 0 h 58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7754" h="587754">
                <a:moveTo>
                  <a:pt x="293877" y="0"/>
                </a:moveTo>
                <a:cubicBezTo>
                  <a:pt x="456181" y="0"/>
                  <a:pt x="587754" y="131573"/>
                  <a:pt x="587754" y="293877"/>
                </a:cubicBezTo>
                <a:cubicBezTo>
                  <a:pt x="587754" y="456181"/>
                  <a:pt x="456181" y="587754"/>
                  <a:pt x="293877" y="587754"/>
                </a:cubicBezTo>
                <a:cubicBezTo>
                  <a:pt x="131573" y="587754"/>
                  <a:pt x="0" y="456181"/>
                  <a:pt x="0" y="293877"/>
                </a:cubicBezTo>
                <a:cubicBezTo>
                  <a:pt x="0" y="131573"/>
                  <a:pt x="131573" y="0"/>
                  <a:pt x="293877" y="0"/>
                </a:cubicBezTo>
                <a:close/>
              </a:path>
            </a:pathLst>
          </a:cu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E6260FE-E761-953B-F068-FADCB75D53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47" t="33083" r="24981" b="13653"/>
          <a:stretch/>
        </p:blipFill>
        <p:spPr>
          <a:xfrm>
            <a:off x="5733347" y="2450046"/>
            <a:ext cx="715078" cy="715078"/>
          </a:xfrm>
          <a:custGeom>
            <a:avLst/>
            <a:gdLst>
              <a:gd name="connsiteX0" fmla="*/ 293877 w 587754"/>
              <a:gd name="connsiteY0" fmla="*/ 0 h 587754"/>
              <a:gd name="connsiteX1" fmla="*/ 587754 w 587754"/>
              <a:gd name="connsiteY1" fmla="*/ 293877 h 587754"/>
              <a:gd name="connsiteX2" fmla="*/ 293877 w 587754"/>
              <a:gd name="connsiteY2" fmla="*/ 587754 h 587754"/>
              <a:gd name="connsiteX3" fmla="*/ 0 w 587754"/>
              <a:gd name="connsiteY3" fmla="*/ 293877 h 587754"/>
              <a:gd name="connsiteX4" fmla="*/ 293877 w 587754"/>
              <a:gd name="connsiteY4" fmla="*/ 0 h 58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7754" h="587754">
                <a:moveTo>
                  <a:pt x="293877" y="0"/>
                </a:moveTo>
                <a:cubicBezTo>
                  <a:pt x="456181" y="0"/>
                  <a:pt x="587754" y="131573"/>
                  <a:pt x="587754" y="293877"/>
                </a:cubicBezTo>
                <a:cubicBezTo>
                  <a:pt x="587754" y="456181"/>
                  <a:pt x="456181" y="587754"/>
                  <a:pt x="293877" y="587754"/>
                </a:cubicBezTo>
                <a:cubicBezTo>
                  <a:pt x="131573" y="587754"/>
                  <a:pt x="0" y="456181"/>
                  <a:pt x="0" y="293877"/>
                </a:cubicBezTo>
                <a:cubicBezTo>
                  <a:pt x="0" y="131573"/>
                  <a:pt x="131573" y="0"/>
                  <a:pt x="293877" y="0"/>
                </a:cubicBezTo>
                <a:close/>
              </a:path>
            </a:pathLst>
          </a:cu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9E35DE1-CD9E-3CF4-E58A-CAB67A59AE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47" t="33083" r="24981" b="13653"/>
          <a:stretch/>
        </p:blipFill>
        <p:spPr>
          <a:xfrm>
            <a:off x="5733347" y="3486151"/>
            <a:ext cx="715078" cy="715078"/>
          </a:xfrm>
          <a:custGeom>
            <a:avLst/>
            <a:gdLst>
              <a:gd name="connsiteX0" fmla="*/ 293877 w 587754"/>
              <a:gd name="connsiteY0" fmla="*/ 0 h 587754"/>
              <a:gd name="connsiteX1" fmla="*/ 587754 w 587754"/>
              <a:gd name="connsiteY1" fmla="*/ 293877 h 587754"/>
              <a:gd name="connsiteX2" fmla="*/ 293877 w 587754"/>
              <a:gd name="connsiteY2" fmla="*/ 587754 h 587754"/>
              <a:gd name="connsiteX3" fmla="*/ 0 w 587754"/>
              <a:gd name="connsiteY3" fmla="*/ 293877 h 587754"/>
              <a:gd name="connsiteX4" fmla="*/ 293877 w 587754"/>
              <a:gd name="connsiteY4" fmla="*/ 0 h 58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7754" h="587754">
                <a:moveTo>
                  <a:pt x="293877" y="0"/>
                </a:moveTo>
                <a:cubicBezTo>
                  <a:pt x="456181" y="0"/>
                  <a:pt x="587754" y="131573"/>
                  <a:pt x="587754" y="293877"/>
                </a:cubicBezTo>
                <a:cubicBezTo>
                  <a:pt x="587754" y="456181"/>
                  <a:pt x="456181" y="587754"/>
                  <a:pt x="293877" y="587754"/>
                </a:cubicBezTo>
                <a:cubicBezTo>
                  <a:pt x="131573" y="587754"/>
                  <a:pt x="0" y="456181"/>
                  <a:pt x="0" y="293877"/>
                </a:cubicBezTo>
                <a:cubicBezTo>
                  <a:pt x="0" y="131573"/>
                  <a:pt x="131573" y="0"/>
                  <a:pt x="293877" y="0"/>
                </a:cubicBezTo>
                <a:close/>
              </a:path>
            </a:pathLst>
          </a:cu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1C4AD4F-B32C-DD2C-F2F1-DE20D52748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47" t="33083" r="24981" b="13653"/>
          <a:stretch/>
        </p:blipFill>
        <p:spPr>
          <a:xfrm>
            <a:off x="5733347" y="4522256"/>
            <a:ext cx="715078" cy="715078"/>
          </a:xfrm>
          <a:custGeom>
            <a:avLst/>
            <a:gdLst>
              <a:gd name="connsiteX0" fmla="*/ 293877 w 587754"/>
              <a:gd name="connsiteY0" fmla="*/ 0 h 587754"/>
              <a:gd name="connsiteX1" fmla="*/ 587754 w 587754"/>
              <a:gd name="connsiteY1" fmla="*/ 293877 h 587754"/>
              <a:gd name="connsiteX2" fmla="*/ 293877 w 587754"/>
              <a:gd name="connsiteY2" fmla="*/ 587754 h 587754"/>
              <a:gd name="connsiteX3" fmla="*/ 0 w 587754"/>
              <a:gd name="connsiteY3" fmla="*/ 293877 h 587754"/>
              <a:gd name="connsiteX4" fmla="*/ 293877 w 587754"/>
              <a:gd name="connsiteY4" fmla="*/ 0 h 58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7754" h="587754">
                <a:moveTo>
                  <a:pt x="293877" y="0"/>
                </a:moveTo>
                <a:cubicBezTo>
                  <a:pt x="456181" y="0"/>
                  <a:pt x="587754" y="131573"/>
                  <a:pt x="587754" y="293877"/>
                </a:cubicBezTo>
                <a:cubicBezTo>
                  <a:pt x="587754" y="456181"/>
                  <a:pt x="456181" y="587754"/>
                  <a:pt x="293877" y="587754"/>
                </a:cubicBezTo>
                <a:cubicBezTo>
                  <a:pt x="131573" y="587754"/>
                  <a:pt x="0" y="456181"/>
                  <a:pt x="0" y="293877"/>
                </a:cubicBezTo>
                <a:cubicBezTo>
                  <a:pt x="0" y="131573"/>
                  <a:pt x="131573" y="0"/>
                  <a:pt x="293877" y="0"/>
                </a:cubicBezTo>
                <a:close/>
              </a:path>
            </a:pathLst>
          </a:cu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7C05E13-8463-07F0-B6F1-ECEC9820F0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47" t="33083" r="24981" b="13653"/>
          <a:stretch/>
        </p:blipFill>
        <p:spPr>
          <a:xfrm>
            <a:off x="5733347" y="5558361"/>
            <a:ext cx="715078" cy="715078"/>
          </a:xfrm>
          <a:custGeom>
            <a:avLst/>
            <a:gdLst>
              <a:gd name="connsiteX0" fmla="*/ 293877 w 587754"/>
              <a:gd name="connsiteY0" fmla="*/ 0 h 587754"/>
              <a:gd name="connsiteX1" fmla="*/ 587754 w 587754"/>
              <a:gd name="connsiteY1" fmla="*/ 293877 h 587754"/>
              <a:gd name="connsiteX2" fmla="*/ 293877 w 587754"/>
              <a:gd name="connsiteY2" fmla="*/ 587754 h 587754"/>
              <a:gd name="connsiteX3" fmla="*/ 0 w 587754"/>
              <a:gd name="connsiteY3" fmla="*/ 293877 h 587754"/>
              <a:gd name="connsiteX4" fmla="*/ 293877 w 587754"/>
              <a:gd name="connsiteY4" fmla="*/ 0 h 58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7754" h="587754">
                <a:moveTo>
                  <a:pt x="293877" y="0"/>
                </a:moveTo>
                <a:cubicBezTo>
                  <a:pt x="456181" y="0"/>
                  <a:pt x="587754" y="131573"/>
                  <a:pt x="587754" y="293877"/>
                </a:cubicBezTo>
                <a:cubicBezTo>
                  <a:pt x="587754" y="456181"/>
                  <a:pt x="456181" y="587754"/>
                  <a:pt x="293877" y="587754"/>
                </a:cubicBezTo>
                <a:cubicBezTo>
                  <a:pt x="131573" y="587754"/>
                  <a:pt x="0" y="456181"/>
                  <a:pt x="0" y="293877"/>
                </a:cubicBezTo>
                <a:cubicBezTo>
                  <a:pt x="0" y="131573"/>
                  <a:pt x="131573" y="0"/>
                  <a:pt x="293877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9879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06E4C05F-691D-AD15-C2B9-A877FB67EEF8}"/>
              </a:ext>
            </a:extLst>
          </p:cNvPr>
          <p:cNvSpPr/>
          <p:nvPr/>
        </p:nvSpPr>
        <p:spPr bwMode="auto">
          <a:xfrm rot="16200000" flipH="1">
            <a:off x="6114143" y="780145"/>
            <a:ext cx="6857999" cy="5297714"/>
          </a:xfrm>
          <a:prstGeom prst="round2SameRect">
            <a:avLst>
              <a:gd name="adj1" fmla="val 3229"/>
              <a:gd name="adj2" fmla="val 0"/>
            </a:avLst>
          </a:prstGeom>
          <a:gradFill flip="none" rotWithShape="1">
            <a:gsLst>
              <a:gs pos="100000">
                <a:srgbClr val="5C2D91">
                  <a:alpha val="24000"/>
                </a:srgbClr>
              </a:gs>
              <a:gs pos="55100">
                <a:srgbClr val="5C2D91">
                  <a:alpha val="15000"/>
                </a:srgbClr>
              </a:gs>
              <a:gs pos="0">
                <a:srgbClr val="5C2D91">
                  <a:alpha val="0"/>
                </a:srgbClr>
              </a:gs>
            </a:gsLst>
            <a:lin ang="5400000" scaled="1"/>
            <a:tileRect/>
          </a:gradFill>
          <a:ln w="9525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43575" y="289511"/>
            <a:ext cx="5991225" cy="802689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88C9AF9-94B4-6D17-65D7-AE3C1DB1DB3F}"/>
              </a:ext>
            </a:extLst>
          </p:cNvPr>
          <p:cNvGrpSpPr/>
          <p:nvPr/>
        </p:nvGrpSpPr>
        <p:grpSpPr>
          <a:xfrm>
            <a:off x="309698" y="815017"/>
            <a:ext cx="4875136" cy="5468306"/>
            <a:chOff x="422665" y="2231036"/>
            <a:chExt cx="3159664" cy="354410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9BBE3A2-1324-6865-ED9B-E30147491AD1}"/>
                </a:ext>
              </a:extLst>
            </p:cNvPr>
            <p:cNvSpPr/>
            <p:nvPr/>
          </p:nvSpPr>
          <p:spPr bwMode="auto">
            <a:xfrm flipH="1">
              <a:off x="425664" y="2231036"/>
              <a:ext cx="3156665" cy="3156666"/>
            </a:xfrm>
            <a:prstGeom prst="ellipse">
              <a:avLst/>
            </a:prstGeom>
            <a:gradFill>
              <a:gsLst>
                <a:gs pos="0">
                  <a:srgbClr val="5C2D91">
                    <a:alpha val="40000"/>
                  </a:srgbClr>
                </a:gs>
                <a:gs pos="70000">
                  <a:schemeClr val="accent5">
                    <a:alpha val="0"/>
                  </a:schemeClr>
                </a:gs>
                <a:gs pos="100000">
                  <a:srgbClr val="5C2D91">
                    <a:alpha val="8000"/>
                  </a:srgbClr>
                </a:gs>
              </a:gsLst>
              <a:lin ang="27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3963AA4-B544-8430-1059-254F8D1D5E33}"/>
                </a:ext>
              </a:extLst>
            </p:cNvPr>
            <p:cNvSpPr/>
            <p:nvPr/>
          </p:nvSpPr>
          <p:spPr bwMode="auto">
            <a:xfrm flipH="1">
              <a:off x="661029" y="2466401"/>
              <a:ext cx="2685934" cy="2685936"/>
            </a:xfrm>
            <a:prstGeom prst="ellipse">
              <a:avLst/>
            </a:prstGeom>
            <a:gradFill>
              <a:gsLst>
                <a:gs pos="0">
                  <a:srgbClr val="5C2D91">
                    <a:alpha val="40000"/>
                  </a:srgbClr>
                </a:gs>
                <a:gs pos="70000">
                  <a:schemeClr val="accent5">
                    <a:alpha val="0"/>
                  </a:schemeClr>
                </a:gs>
                <a:gs pos="100000">
                  <a:srgbClr val="5C2D91">
                    <a:alpha val="8000"/>
                  </a:srgbClr>
                </a:gs>
              </a:gsLst>
              <a:lin ang="27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94357FF-07F1-315B-6198-9FC5E3E1EF05}"/>
                </a:ext>
              </a:extLst>
            </p:cNvPr>
            <p:cNvSpPr/>
            <p:nvPr/>
          </p:nvSpPr>
          <p:spPr bwMode="auto">
            <a:xfrm flipH="1">
              <a:off x="895824" y="2701196"/>
              <a:ext cx="2216346" cy="2216346"/>
            </a:xfrm>
            <a:prstGeom prst="ellipse">
              <a:avLst/>
            </a:prstGeom>
            <a:gradFill>
              <a:gsLst>
                <a:gs pos="0">
                  <a:srgbClr val="5C2D91">
                    <a:alpha val="40000"/>
                  </a:srgbClr>
                </a:gs>
                <a:gs pos="70000">
                  <a:schemeClr val="accent5">
                    <a:alpha val="0"/>
                  </a:schemeClr>
                </a:gs>
                <a:gs pos="100000">
                  <a:srgbClr val="5C2D91">
                    <a:alpha val="8000"/>
                  </a:srgbClr>
                </a:gs>
              </a:gsLst>
              <a:lin ang="27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7" descr="A picture containing text, vector graphics&#10;&#10;Description automatically generated">
              <a:extLst>
                <a:ext uri="{FF2B5EF4-FFF2-40B4-BE49-F238E27FC236}">
                  <a16:creationId xmlns:a16="http://schemas.microsoft.com/office/drawing/2014/main" id="{82D6F73A-F9D5-8BBB-545E-0EF147D2D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665" y="3068842"/>
              <a:ext cx="2836727" cy="2706303"/>
            </a:xfrm>
            <a:prstGeom prst="rect">
              <a:avLst/>
            </a:prstGeom>
          </p:spPr>
        </p:pic>
      </p:grpSp>
      <p:sp>
        <p:nvSpPr>
          <p:cNvPr id="10" name="Freeform 16">
            <a:extLst>
              <a:ext uri="{FF2B5EF4-FFF2-40B4-BE49-F238E27FC236}">
                <a16:creationId xmlns:a16="http://schemas.microsoft.com/office/drawing/2014/main" id="{BC5FBB64-D2E0-AD2A-FCFC-7F791F66B029}"/>
              </a:ext>
            </a:extLst>
          </p:cNvPr>
          <p:cNvSpPr>
            <a:spLocks/>
          </p:cNvSpPr>
          <p:nvPr/>
        </p:nvSpPr>
        <p:spPr bwMode="auto">
          <a:xfrm>
            <a:off x="5495926" y="1168400"/>
            <a:ext cx="6238874" cy="5346699"/>
          </a:xfrm>
          <a:prstGeom prst="roundRect">
            <a:avLst>
              <a:gd name="adj" fmla="val 3376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/>
            <a:tailEnd/>
          </a:ln>
          <a:effectLst>
            <a:outerShdw blurRad="330200" dist="342900" dir="2700000" algn="tl" rotWithShape="0">
              <a:srgbClr val="FFFFFF">
                <a:lumMod val="65000"/>
                <a:alpha val="26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UA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Text Placeholder 32">
            <a:extLst>
              <a:ext uri="{FF2B5EF4-FFF2-40B4-BE49-F238E27FC236}">
                <a16:creationId xmlns:a16="http://schemas.microsoft.com/office/drawing/2014/main" id="{41936E7D-5BCE-A232-1FF0-289484FBA9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67500" y="1396482"/>
            <a:ext cx="4914900" cy="738664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Segoe UI Semilight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0" name="Text Placeholder 32">
            <a:extLst>
              <a:ext uri="{FF2B5EF4-FFF2-40B4-BE49-F238E27FC236}">
                <a16:creationId xmlns:a16="http://schemas.microsoft.com/office/drawing/2014/main" id="{D05657EA-F7DC-AD11-0C7A-9BFC2832689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67500" y="2948800"/>
            <a:ext cx="4914900" cy="738664"/>
          </a:xfrm>
        </p:spPr>
        <p:txBody>
          <a:bodyPr lIns="0" tIns="0" rIns="0" bIns="0" anchor="ctr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Segoe UI Semilight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57AFC7-DC46-6ED6-5D50-C2DF6153C6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47" t="33083" r="24981" b="13653"/>
          <a:stretch/>
        </p:blipFill>
        <p:spPr>
          <a:xfrm>
            <a:off x="5733347" y="1413941"/>
            <a:ext cx="715078" cy="715078"/>
          </a:xfrm>
          <a:custGeom>
            <a:avLst/>
            <a:gdLst>
              <a:gd name="connsiteX0" fmla="*/ 293877 w 587754"/>
              <a:gd name="connsiteY0" fmla="*/ 0 h 587754"/>
              <a:gd name="connsiteX1" fmla="*/ 587754 w 587754"/>
              <a:gd name="connsiteY1" fmla="*/ 293877 h 587754"/>
              <a:gd name="connsiteX2" fmla="*/ 293877 w 587754"/>
              <a:gd name="connsiteY2" fmla="*/ 587754 h 587754"/>
              <a:gd name="connsiteX3" fmla="*/ 0 w 587754"/>
              <a:gd name="connsiteY3" fmla="*/ 293877 h 587754"/>
              <a:gd name="connsiteX4" fmla="*/ 293877 w 587754"/>
              <a:gd name="connsiteY4" fmla="*/ 0 h 58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7754" h="587754">
                <a:moveTo>
                  <a:pt x="293877" y="0"/>
                </a:moveTo>
                <a:cubicBezTo>
                  <a:pt x="456181" y="0"/>
                  <a:pt x="587754" y="131573"/>
                  <a:pt x="587754" y="293877"/>
                </a:cubicBezTo>
                <a:cubicBezTo>
                  <a:pt x="587754" y="456181"/>
                  <a:pt x="456181" y="587754"/>
                  <a:pt x="293877" y="587754"/>
                </a:cubicBezTo>
                <a:cubicBezTo>
                  <a:pt x="131573" y="587754"/>
                  <a:pt x="0" y="456181"/>
                  <a:pt x="0" y="293877"/>
                </a:cubicBezTo>
                <a:cubicBezTo>
                  <a:pt x="0" y="131573"/>
                  <a:pt x="131573" y="0"/>
                  <a:pt x="293877" y="0"/>
                </a:cubicBez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EA86FB-DF76-BDEF-6E48-E83605335F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47" t="33083" r="24981" b="13653"/>
          <a:stretch/>
        </p:blipFill>
        <p:spPr>
          <a:xfrm>
            <a:off x="5733347" y="2964396"/>
            <a:ext cx="715078" cy="715078"/>
          </a:xfrm>
          <a:custGeom>
            <a:avLst/>
            <a:gdLst>
              <a:gd name="connsiteX0" fmla="*/ 293877 w 587754"/>
              <a:gd name="connsiteY0" fmla="*/ 0 h 587754"/>
              <a:gd name="connsiteX1" fmla="*/ 587754 w 587754"/>
              <a:gd name="connsiteY1" fmla="*/ 293877 h 587754"/>
              <a:gd name="connsiteX2" fmla="*/ 293877 w 587754"/>
              <a:gd name="connsiteY2" fmla="*/ 587754 h 587754"/>
              <a:gd name="connsiteX3" fmla="*/ 0 w 587754"/>
              <a:gd name="connsiteY3" fmla="*/ 293877 h 587754"/>
              <a:gd name="connsiteX4" fmla="*/ 293877 w 587754"/>
              <a:gd name="connsiteY4" fmla="*/ 0 h 58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7754" h="587754">
                <a:moveTo>
                  <a:pt x="293877" y="0"/>
                </a:moveTo>
                <a:cubicBezTo>
                  <a:pt x="456181" y="0"/>
                  <a:pt x="587754" y="131573"/>
                  <a:pt x="587754" y="293877"/>
                </a:cubicBezTo>
                <a:cubicBezTo>
                  <a:pt x="587754" y="456181"/>
                  <a:pt x="456181" y="587754"/>
                  <a:pt x="293877" y="587754"/>
                </a:cubicBezTo>
                <a:cubicBezTo>
                  <a:pt x="131573" y="587754"/>
                  <a:pt x="0" y="456181"/>
                  <a:pt x="0" y="293877"/>
                </a:cubicBezTo>
                <a:cubicBezTo>
                  <a:pt x="0" y="131573"/>
                  <a:pt x="131573" y="0"/>
                  <a:pt x="293877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42345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s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: Single Corner Rounded 45">
            <a:extLst>
              <a:ext uri="{FF2B5EF4-FFF2-40B4-BE49-F238E27FC236}">
                <a16:creationId xmlns:a16="http://schemas.microsoft.com/office/drawing/2014/main" id="{EE4C2394-E966-70B7-EE1D-F135B800095F}"/>
              </a:ext>
            </a:extLst>
          </p:cNvPr>
          <p:cNvSpPr/>
          <p:nvPr/>
        </p:nvSpPr>
        <p:spPr bwMode="auto">
          <a:xfrm>
            <a:off x="0" y="2336801"/>
            <a:ext cx="12192000" cy="4521200"/>
          </a:xfrm>
          <a:prstGeom prst="round1Rect">
            <a:avLst>
              <a:gd name="adj" fmla="val 2341"/>
            </a:avLst>
          </a:prstGeom>
          <a:gradFill flip="none" rotWithShape="1">
            <a:gsLst>
              <a:gs pos="0">
                <a:srgbClr val="8A5DD4"/>
              </a:gs>
              <a:gs pos="74000">
                <a:srgbClr val="4472C4">
                  <a:lumMod val="45000"/>
                  <a:lumOff val="55000"/>
                </a:srgbClr>
              </a:gs>
              <a:gs pos="83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0" scaled="1"/>
            <a:tileRect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47" name="Rectangle: Single Corner Rounded 46">
            <a:extLst>
              <a:ext uri="{FF2B5EF4-FFF2-40B4-BE49-F238E27FC236}">
                <a16:creationId xmlns:a16="http://schemas.microsoft.com/office/drawing/2014/main" id="{4DDB5A94-4368-EF28-2F27-44EF8947F713}"/>
              </a:ext>
            </a:extLst>
          </p:cNvPr>
          <p:cNvSpPr/>
          <p:nvPr/>
        </p:nvSpPr>
        <p:spPr bwMode="auto">
          <a:xfrm rot="16200000">
            <a:off x="10501782" y="5167779"/>
            <a:ext cx="545804" cy="2834637"/>
          </a:xfrm>
          <a:prstGeom prst="round1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D00F447-36CF-BF35-CA88-4605C823021B}"/>
              </a:ext>
            </a:extLst>
          </p:cNvPr>
          <p:cNvSpPr>
            <a:spLocks/>
          </p:cNvSpPr>
          <p:nvPr/>
        </p:nvSpPr>
        <p:spPr bwMode="auto">
          <a:xfrm>
            <a:off x="457201" y="3191644"/>
            <a:ext cx="3600701" cy="2967856"/>
          </a:xfrm>
          <a:prstGeom prst="roundRect">
            <a:avLst>
              <a:gd name="adj" fmla="val 3524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6535498-CB8E-BD06-67CF-A7FB6302C598}"/>
              </a:ext>
            </a:extLst>
          </p:cNvPr>
          <p:cNvSpPr>
            <a:spLocks/>
          </p:cNvSpPr>
          <p:nvPr/>
        </p:nvSpPr>
        <p:spPr bwMode="auto">
          <a:xfrm>
            <a:off x="4295649" y="3191644"/>
            <a:ext cx="3600701" cy="2967856"/>
          </a:xfrm>
          <a:prstGeom prst="roundRect">
            <a:avLst>
              <a:gd name="adj" fmla="val 3524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/>
            <a:tailEnd/>
          </a:ln>
          <a:effectLst>
            <a:outerShdw blurRad="330200" dist="342900" dir="2700000" algn="tl" rotWithShape="0">
              <a:schemeClr val="tx1">
                <a:alpha val="14000"/>
              </a:schemeClr>
            </a:outerShdw>
          </a:effectLst>
        </p:spPr>
        <p:txBody>
          <a:bodyPr lIns="182880" rIns="1463040" rtlCol="0" anchor="ctr"/>
          <a:lstStyle/>
          <a:p>
            <a:pPr>
              <a:spcAft>
                <a:spcPts val="1200"/>
              </a:spcAft>
            </a:pPr>
            <a:endParaRPr lang="en-US" sz="2800" b="1">
              <a:solidFill>
                <a:schemeClr val="accent4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C87BA05C-7539-7835-BB2E-6460B70720C0}"/>
              </a:ext>
            </a:extLst>
          </p:cNvPr>
          <p:cNvSpPr>
            <a:spLocks/>
          </p:cNvSpPr>
          <p:nvPr/>
        </p:nvSpPr>
        <p:spPr bwMode="auto">
          <a:xfrm>
            <a:off x="8134098" y="3191644"/>
            <a:ext cx="3600701" cy="2967856"/>
          </a:xfrm>
          <a:prstGeom prst="roundRect">
            <a:avLst>
              <a:gd name="adj" fmla="val 3604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/>
            <a:tailEnd/>
          </a:ln>
          <a:effectLst>
            <a:outerShdw blurRad="330200" dist="342900" dir="2700000" algn="tl" rotWithShape="0">
              <a:schemeClr val="tx1">
                <a:alpha val="14000"/>
              </a:schemeClr>
            </a:outerShdw>
          </a:effectLst>
        </p:spPr>
        <p:txBody>
          <a:bodyPr lIns="182880" rIns="1463040" rtlCol="0" anchor="ctr"/>
          <a:lstStyle/>
          <a:p>
            <a:pPr>
              <a:spcAft>
                <a:spcPts val="1200"/>
              </a:spcAft>
            </a:pPr>
            <a:endParaRPr lang="en-US" sz="2800" b="1">
              <a:solidFill>
                <a:schemeClr val="accent4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3BCFC2A-1E96-9CB9-6742-918203A8C92E}"/>
              </a:ext>
            </a:extLst>
          </p:cNvPr>
          <p:cNvSpPr txBox="1"/>
          <p:nvPr/>
        </p:nvSpPr>
        <p:spPr>
          <a:xfrm>
            <a:off x="9412995" y="6446598"/>
            <a:ext cx="44268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8575"/>
                </a:solidFill>
                <a:effectLst/>
                <a:uLnTx/>
                <a:uFillTx/>
                <a:latin typeface="Arial Black" panose="020B0A04020102020204"/>
                <a:ea typeface="+mn-ea"/>
                <a:cs typeface="+mn-cs"/>
              </a:rPr>
              <a:t>💻</a:t>
            </a:r>
            <a:endParaRPr lang="en-US"/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E3DF6A9C-5537-9513-B3C9-B3ABC60A463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263" y="4484637"/>
            <a:ext cx="3362576" cy="215444"/>
          </a:xfrm>
        </p:spPr>
        <p:txBody>
          <a:bodyPr lIns="0" tIns="0" rIns="0" bIns="0"/>
          <a:lstStyle>
            <a:lvl1pPr marL="176213" indent="-176213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E60CEA71-4D4A-99A7-CF10-38A2390F47C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14711" y="4484637"/>
            <a:ext cx="3362576" cy="215444"/>
          </a:xfrm>
        </p:spPr>
        <p:txBody>
          <a:bodyPr lIns="0" tIns="0" rIns="0" bIns="0"/>
          <a:lstStyle>
            <a:lvl1pPr marL="176213" indent="-176213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28">
            <a:extLst>
              <a:ext uri="{FF2B5EF4-FFF2-40B4-BE49-F238E27FC236}">
                <a16:creationId xmlns:a16="http://schemas.microsoft.com/office/drawing/2014/main" id="{B487A31D-9791-FCE2-8429-7510EA19646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53160" y="4484637"/>
            <a:ext cx="3362576" cy="215444"/>
          </a:xfrm>
        </p:spPr>
        <p:txBody>
          <a:bodyPr lIns="0" tIns="0" rIns="0" bIns="0"/>
          <a:lstStyle>
            <a:lvl1pPr marL="176213" indent="-176213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04D77DE8-51E1-2DE5-3A51-D38D4CA0EB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6263" y="4088191"/>
            <a:ext cx="3362576" cy="276999"/>
          </a:xfrm>
          <a:noFill/>
        </p:spPr>
        <p:txBody>
          <a:bodyPr wrap="square" lIns="0" tIns="0" rIns="0" bIns="0" rtlCol="0" anchor="t">
            <a:spAutoFit/>
          </a:bodyPr>
          <a:lstStyle>
            <a:lvl1pPr marL="0" indent="0">
              <a:buNone/>
              <a:defRPr kumimoji="0" lang="en-US" sz="1800" b="0" i="0" u="none" strike="noStrike" cap="none" normalizeH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j-lt"/>
                <a:cs typeface="Calibri Light"/>
              </a:defRPr>
            </a:lvl1pPr>
          </a:lstStyle>
          <a:p>
            <a:pPr marL="118803" lvl="0" indent="-342900" defTabSz="914400">
              <a:lnSpc>
                <a:spcPct val="100000"/>
              </a:lnSpc>
              <a:spcBef>
                <a:spcPts val="0"/>
              </a:spcBef>
              <a:buSzTx/>
            </a:pPr>
            <a:r>
              <a:rPr lang="en-US"/>
              <a:t>Edit Master text styles</a:t>
            </a:r>
          </a:p>
        </p:txBody>
      </p:sp>
      <p:sp>
        <p:nvSpPr>
          <p:cNvPr id="56" name="Text Placeholder 3">
            <a:extLst>
              <a:ext uri="{FF2B5EF4-FFF2-40B4-BE49-F238E27FC236}">
                <a16:creationId xmlns:a16="http://schemas.microsoft.com/office/drawing/2014/main" id="{2A0CDC08-DC44-227E-D767-41DA431A6FA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53160" y="4081067"/>
            <a:ext cx="3362576" cy="276999"/>
          </a:xfrm>
          <a:noFill/>
        </p:spPr>
        <p:txBody>
          <a:bodyPr wrap="square" lIns="0" tIns="0" rIns="0" bIns="0" rtlCol="0" anchor="t">
            <a:spAutoFit/>
          </a:bodyPr>
          <a:lstStyle>
            <a:lvl1pPr marL="0" indent="0">
              <a:buNone/>
              <a:defRPr kumimoji="0" lang="en-US" sz="1800" b="0" i="0" u="none" strike="noStrike" cap="none" normalizeH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j-lt"/>
                <a:cs typeface="Calibri Light"/>
              </a:defRPr>
            </a:lvl1pPr>
          </a:lstStyle>
          <a:p>
            <a:pPr marL="118803" lvl="0" indent="-342900" defTabSz="914400">
              <a:lnSpc>
                <a:spcPct val="100000"/>
              </a:lnSpc>
              <a:spcBef>
                <a:spcPts val="0"/>
              </a:spcBef>
              <a:buSzTx/>
            </a:pPr>
            <a:r>
              <a:rPr lang="en-US"/>
              <a:t>Edit Master text styles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23325EBD-3E95-308F-DA08-CA04DAC96D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4711" y="4081067"/>
            <a:ext cx="3362576" cy="276999"/>
          </a:xfrm>
          <a:noFill/>
        </p:spPr>
        <p:txBody>
          <a:bodyPr wrap="square" lIns="0" tIns="0" rIns="0" bIns="0" rtlCol="0" anchor="t">
            <a:spAutoFit/>
          </a:bodyPr>
          <a:lstStyle>
            <a:lvl1pPr marL="0" indent="0">
              <a:buNone/>
              <a:defRPr kumimoji="0" lang="en-US" sz="1800" b="0" i="0" u="none" strike="noStrike" cap="none" normalizeH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+mj-lt"/>
                <a:cs typeface="Calibri Light"/>
              </a:defRPr>
            </a:lvl1pPr>
          </a:lstStyle>
          <a:p>
            <a:pPr marL="118803" lvl="0" indent="-342900" defTabSz="914400">
              <a:lnSpc>
                <a:spcPct val="100000"/>
              </a:lnSpc>
              <a:spcBef>
                <a:spcPts val="0"/>
              </a:spcBef>
              <a:buSzTx/>
            </a:pPr>
            <a:r>
              <a:rPr lang="en-US"/>
              <a:t>Edit Master text styles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2BD3F5E4-834F-ABD0-4F06-B678DB58118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3" y="3310708"/>
            <a:ext cx="633539" cy="634405"/>
          </a:xfrm>
          <a:prstGeom prst="rect">
            <a:avLst/>
          </a:prstGeom>
        </p:spPr>
      </p:pic>
      <p:sp>
        <p:nvSpPr>
          <p:cNvPr id="59" name="Title 1">
            <a:extLst>
              <a:ext uri="{FF2B5EF4-FFF2-40B4-BE49-F238E27FC236}">
                <a16:creationId xmlns:a16="http://schemas.microsoft.com/office/drawing/2014/main" id="{73049BA5-1975-4CCF-EC43-060294F59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9511"/>
            <a:ext cx="11277600" cy="738664"/>
          </a:xfrm>
        </p:spPr>
        <p:txBody>
          <a:bodyPr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2B63FA04-3C86-CB31-7793-2B88213EEE2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414711" y="3310706"/>
            <a:ext cx="633539" cy="63440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DCBD61F9-739C-6E34-1128-BCD290C07B41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253160" y="3310706"/>
            <a:ext cx="633539" cy="634405"/>
          </a:xfrm>
          <a:prstGeom prst="rect">
            <a:avLst/>
          </a:prstGeom>
        </p:spPr>
      </p:pic>
      <p:sp>
        <p:nvSpPr>
          <p:cNvPr id="62" name="Text Placeholder 60">
            <a:extLst>
              <a:ext uri="{FF2B5EF4-FFF2-40B4-BE49-F238E27FC236}">
                <a16:creationId xmlns:a16="http://schemas.microsoft.com/office/drawing/2014/main" id="{426AA967-7189-B95C-FAD8-D53AE422296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57200" y="1313156"/>
            <a:ext cx="11277600" cy="461665"/>
          </a:xfrm>
          <a:noFill/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224096" indent="0">
              <a:buNone/>
              <a:defRPr sz="2000"/>
            </a:lvl2pPr>
            <a:lvl3pPr marL="448193" indent="0">
              <a:buNone/>
              <a:defRPr sz="2000"/>
            </a:lvl3pPr>
            <a:lvl4pPr marL="672289" indent="0">
              <a:buNone/>
              <a:defRPr sz="2000"/>
            </a:lvl4pPr>
            <a:lvl5pPr marL="896386" indent="0"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7AED8E6A-A7A3-C7A0-C87F-C3EDBF92812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6262" y="2495550"/>
            <a:ext cx="11277600" cy="461665"/>
          </a:xfrm>
          <a:noFill/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224096" indent="0">
              <a:buNone/>
              <a:defRPr sz="2000">
                <a:solidFill>
                  <a:schemeClr val="bg1"/>
                </a:solidFill>
              </a:defRPr>
            </a:lvl2pPr>
            <a:lvl3pPr marL="448193" indent="0">
              <a:buNone/>
              <a:defRPr sz="2000">
                <a:solidFill>
                  <a:schemeClr val="bg1"/>
                </a:solidFill>
              </a:defRPr>
            </a:lvl3pPr>
            <a:lvl4pPr marL="672289" indent="0">
              <a:buNone/>
              <a:defRPr sz="2000">
                <a:solidFill>
                  <a:schemeClr val="bg1"/>
                </a:solidFill>
              </a:defRPr>
            </a:lvl4pPr>
            <a:lvl5pPr marL="896386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Text Placeholder 64">
            <a:extLst>
              <a:ext uri="{FF2B5EF4-FFF2-40B4-BE49-F238E27FC236}">
                <a16:creationId xmlns:a16="http://schemas.microsoft.com/office/drawing/2014/main" id="{1AF075C0-8AD6-3A86-59A1-07D7C7B8326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875520" y="6395815"/>
            <a:ext cx="2217420" cy="378565"/>
          </a:xfrm>
          <a:noFill/>
        </p:spPr>
        <p:txBody>
          <a:bodyPr lIns="27432" tIns="91440" rIns="0" bIns="91440"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224096" indent="0">
              <a:buNone/>
              <a:defRPr sz="1400">
                <a:latin typeface="+mn-lt"/>
              </a:defRPr>
            </a:lvl2pPr>
            <a:lvl3pPr marL="448193" indent="0">
              <a:buNone/>
              <a:defRPr sz="1400">
                <a:latin typeface="+mn-lt"/>
              </a:defRPr>
            </a:lvl3pPr>
            <a:lvl4pPr marL="672289" indent="0">
              <a:buNone/>
              <a:defRPr sz="1400">
                <a:latin typeface="+mn-lt"/>
              </a:defRPr>
            </a:lvl4pPr>
            <a:lvl5pPr marL="896386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198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is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">
            <a:extLst>
              <a:ext uri="{FF2B5EF4-FFF2-40B4-BE49-F238E27FC236}">
                <a16:creationId xmlns:a16="http://schemas.microsoft.com/office/drawing/2014/main" id="{73049BA5-1975-4CCF-EC43-060294F59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9511"/>
            <a:ext cx="11277600" cy="738664"/>
          </a:xfrm>
        </p:spPr>
        <p:txBody>
          <a:bodyPr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ACEC80B-4BDA-5262-02EA-FEA4B4B25BF7}"/>
              </a:ext>
            </a:extLst>
          </p:cNvPr>
          <p:cNvSpPr/>
          <p:nvPr/>
        </p:nvSpPr>
        <p:spPr bwMode="auto">
          <a:xfrm>
            <a:off x="0" y="1364344"/>
            <a:ext cx="12192000" cy="5493657"/>
          </a:xfrm>
          <a:custGeom>
            <a:avLst/>
            <a:gdLst>
              <a:gd name="connsiteX0" fmla="*/ 0 w 12192000"/>
              <a:gd name="connsiteY0" fmla="*/ 0 h 5493657"/>
              <a:gd name="connsiteX1" fmla="*/ 12086159 w 12192000"/>
              <a:gd name="connsiteY1" fmla="*/ 0 h 5493657"/>
              <a:gd name="connsiteX2" fmla="*/ 12192000 w 12192000"/>
              <a:gd name="connsiteY2" fmla="*/ 105841 h 5493657"/>
              <a:gd name="connsiteX3" fmla="*/ 12192000 w 12192000"/>
              <a:gd name="connsiteY3" fmla="*/ 1078298 h 5493657"/>
              <a:gd name="connsiteX4" fmla="*/ 12192000 w 12192000"/>
              <a:gd name="connsiteY4" fmla="*/ 4521200 h 5493657"/>
              <a:gd name="connsiteX5" fmla="*/ 12192000 w 12192000"/>
              <a:gd name="connsiteY5" fmla="*/ 5493657 h 5493657"/>
              <a:gd name="connsiteX6" fmla="*/ 0 w 12192000"/>
              <a:gd name="connsiteY6" fmla="*/ 5493657 h 5493657"/>
              <a:gd name="connsiteX7" fmla="*/ 0 w 12192000"/>
              <a:gd name="connsiteY7" fmla="*/ 4521200 h 5493657"/>
              <a:gd name="connsiteX8" fmla="*/ 0 w 12192000"/>
              <a:gd name="connsiteY8" fmla="*/ 972457 h 5493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5493657">
                <a:moveTo>
                  <a:pt x="0" y="0"/>
                </a:moveTo>
                <a:lnTo>
                  <a:pt x="12086159" y="0"/>
                </a:lnTo>
                <a:cubicBezTo>
                  <a:pt x="12144613" y="0"/>
                  <a:pt x="12192000" y="47387"/>
                  <a:pt x="12192000" y="105841"/>
                </a:cubicBezTo>
                <a:lnTo>
                  <a:pt x="12192000" y="1078298"/>
                </a:lnTo>
                <a:lnTo>
                  <a:pt x="12192000" y="4521200"/>
                </a:lnTo>
                <a:lnTo>
                  <a:pt x="12192000" y="5493657"/>
                </a:lnTo>
                <a:lnTo>
                  <a:pt x="0" y="5493657"/>
                </a:lnTo>
                <a:lnTo>
                  <a:pt x="0" y="4521200"/>
                </a:lnTo>
                <a:lnTo>
                  <a:pt x="0" y="972457"/>
                </a:lnTo>
                <a:close/>
              </a:path>
            </a:pathLst>
          </a:custGeom>
          <a:gradFill flip="none" rotWithShape="1">
            <a:gsLst>
              <a:gs pos="0">
                <a:srgbClr val="8A5DD4"/>
              </a:gs>
              <a:gs pos="74000">
                <a:srgbClr val="4472C4">
                  <a:lumMod val="45000"/>
                  <a:lumOff val="55000"/>
                </a:srgbClr>
              </a:gs>
              <a:gs pos="83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0" scaled="1"/>
            <a:tileRect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16" name="Rectangle: Single Corner Rounded 15">
            <a:extLst>
              <a:ext uri="{FF2B5EF4-FFF2-40B4-BE49-F238E27FC236}">
                <a16:creationId xmlns:a16="http://schemas.microsoft.com/office/drawing/2014/main" id="{EB0D2820-CBCC-EF62-C5FD-89295E0CF298}"/>
              </a:ext>
            </a:extLst>
          </p:cNvPr>
          <p:cNvSpPr/>
          <p:nvPr/>
        </p:nvSpPr>
        <p:spPr bwMode="auto">
          <a:xfrm rot="16200000">
            <a:off x="10501782" y="5167779"/>
            <a:ext cx="545804" cy="2834637"/>
          </a:xfrm>
          <a:prstGeom prst="round1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B5456EF-5E4A-A3F3-1AF5-FE24EDAB493D}"/>
              </a:ext>
            </a:extLst>
          </p:cNvPr>
          <p:cNvSpPr>
            <a:spLocks/>
          </p:cNvSpPr>
          <p:nvPr/>
        </p:nvSpPr>
        <p:spPr bwMode="auto">
          <a:xfrm>
            <a:off x="457201" y="2493144"/>
            <a:ext cx="3600701" cy="3666356"/>
          </a:xfrm>
          <a:custGeom>
            <a:avLst/>
            <a:gdLst>
              <a:gd name="connsiteX0" fmla="*/ 104587 w 3600701"/>
              <a:gd name="connsiteY0" fmla="*/ 0 h 3666356"/>
              <a:gd name="connsiteX1" fmla="*/ 3496114 w 3600701"/>
              <a:gd name="connsiteY1" fmla="*/ 0 h 3666356"/>
              <a:gd name="connsiteX2" fmla="*/ 3600701 w 3600701"/>
              <a:gd name="connsiteY2" fmla="*/ 104587 h 3666356"/>
              <a:gd name="connsiteX3" fmla="*/ 3600701 w 3600701"/>
              <a:gd name="connsiteY3" fmla="*/ 803087 h 3666356"/>
              <a:gd name="connsiteX4" fmla="*/ 3600701 w 3600701"/>
              <a:gd name="connsiteY4" fmla="*/ 2863269 h 3666356"/>
              <a:gd name="connsiteX5" fmla="*/ 3600701 w 3600701"/>
              <a:gd name="connsiteY5" fmla="*/ 3561769 h 3666356"/>
              <a:gd name="connsiteX6" fmla="*/ 3496114 w 3600701"/>
              <a:gd name="connsiteY6" fmla="*/ 3666356 h 3666356"/>
              <a:gd name="connsiteX7" fmla="*/ 104587 w 3600701"/>
              <a:gd name="connsiteY7" fmla="*/ 3666356 h 3666356"/>
              <a:gd name="connsiteX8" fmla="*/ 0 w 3600701"/>
              <a:gd name="connsiteY8" fmla="*/ 3561769 h 3666356"/>
              <a:gd name="connsiteX9" fmla="*/ 0 w 3600701"/>
              <a:gd name="connsiteY9" fmla="*/ 2863269 h 3666356"/>
              <a:gd name="connsiteX10" fmla="*/ 0 w 3600701"/>
              <a:gd name="connsiteY10" fmla="*/ 803087 h 3666356"/>
              <a:gd name="connsiteX11" fmla="*/ 0 w 3600701"/>
              <a:gd name="connsiteY11" fmla="*/ 104587 h 3666356"/>
              <a:gd name="connsiteX12" fmla="*/ 104587 w 3600701"/>
              <a:gd name="connsiteY12" fmla="*/ 0 h 3666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00701" h="3666356">
                <a:moveTo>
                  <a:pt x="104587" y="0"/>
                </a:moveTo>
                <a:lnTo>
                  <a:pt x="3496114" y="0"/>
                </a:lnTo>
                <a:cubicBezTo>
                  <a:pt x="3553876" y="0"/>
                  <a:pt x="3600701" y="46825"/>
                  <a:pt x="3600701" y="104587"/>
                </a:cubicBezTo>
                <a:lnTo>
                  <a:pt x="3600701" y="803087"/>
                </a:lnTo>
                <a:lnTo>
                  <a:pt x="3600701" y="2863269"/>
                </a:lnTo>
                <a:lnTo>
                  <a:pt x="3600701" y="3561769"/>
                </a:lnTo>
                <a:cubicBezTo>
                  <a:pt x="3600701" y="3619531"/>
                  <a:pt x="3553876" y="3666356"/>
                  <a:pt x="3496114" y="3666356"/>
                </a:cubicBezTo>
                <a:lnTo>
                  <a:pt x="104587" y="3666356"/>
                </a:lnTo>
                <a:cubicBezTo>
                  <a:pt x="46825" y="3666356"/>
                  <a:pt x="0" y="3619531"/>
                  <a:pt x="0" y="3561769"/>
                </a:cubicBezTo>
                <a:lnTo>
                  <a:pt x="0" y="2863269"/>
                </a:lnTo>
                <a:lnTo>
                  <a:pt x="0" y="803087"/>
                </a:lnTo>
                <a:lnTo>
                  <a:pt x="0" y="104587"/>
                </a:lnTo>
                <a:cubicBezTo>
                  <a:pt x="0" y="46825"/>
                  <a:pt x="46825" y="0"/>
                  <a:pt x="104587" y="0"/>
                </a:cubicBez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/>
            <a:tailEnd/>
          </a:ln>
          <a:effectLst>
            <a:outerShdw blurRad="330200" dist="342900" dir="2700000" algn="tl" rotWithShape="0">
              <a:schemeClr val="tx1">
                <a:alpha val="14000"/>
              </a:schemeClr>
            </a:outerShdw>
          </a:effectLst>
        </p:spPr>
        <p:txBody>
          <a:bodyPr wrap="square" lIns="182880" rIns="1463040" rtlCol="0" anchor="ctr">
            <a:noAutofit/>
          </a:bodyPr>
          <a:lstStyle/>
          <a:p>
            <a:pPr>
              <a:spcAft>
                <a:spcPts val="1200"/>
              </a:spcAft>
            </a:pPr>
            <a:endParaRPr lang="en-US" sz="2800" b="1">
              <a:solidFill>
                <a:schemeClr val="accent4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8829649-D2C0-A037-2185-0D22D06EBA63}"/>
              </a:ext>
            </a:extLst>
          </p:cNvPr>
          <p:cNvSpPr>
            <a:spLocks/>
          </p:cNvSpPr>
          <p:nvPr/>
        </p:nvSpPr>
        <p:spPr bwMode="auto">
          <a:xfrm>
            <a:off x="4295649" y="2493144"/>
            <a:ext cx="3600701" cy="3666356"/>
          </a:xfrm>
          <a:custGeom>
            <a:avLst/>
            <a:gdLst>
              <a:gd name="connsiteX0" fmla="*/ 104587 w 3600701"/>
              <a:gd name="connsiteY0" fmla="*/ 0 h 3666356"/>
              <a:gd name="connsiteX1" fmla="*/ 3496114 w 3600701"/>
              <a:gd name="connsiteY1" fmla="*/ 0 h 3666356"/>
              <a:gd name="connsiteX2" fmla="*/ 3600701 w 3600701"/>
              <a:gd name="connsiteY2" fmla="*/ 104587 h 3666356"/>
              <a:gd name="connsiteX3" fmla="*/ 3600701 w 3600701"/>
              <a:gd name="connsiteY3" fmla="*/ 803087 h 3666356"/>
              <a:gd name="connsiteX4" fmla="*/ 3600701 w 3600701"/>
              <a:gd name="connsiteY4" fmla="*/ 2863269 h 3666356"/>
              <a:gd name="connsiteX5" fmla="*/ 3600701 w 3600701"/>
              <a:gd name="connsiteY5" fmla="*/ 3561769 h 3666356"/>
              <a:gd name="connsiteX6" fmla="*/ 3496114 w 3600701"/>
              <a:gd name="connsiteY6" fmla="*/ 3666356 h 3666356"/>
              <a:gd name="connsiteX7" fmla="*/ 104587 w 3600701"/>
              <a:gd name="connsiteY7" fmla="*/ 3666356 h 3666356"/>
              <a:gd name="connsiteX8" fmla="*/ 0 w 3600701"/>
              <a:gd name="connsiteY8" fmla="*/ 3561769 h 3666356"/>
              <a:gd name="connsiteX9" fmla="*/ 0 w 3600701"/>
              <a:gd name="connsiteY9" fmla="*/ 2863269 h 3666356"/>
              <a:gd name="connsiteX10" fmla="*/ 0 w 3600701"/>
              <a:gd name="connsiteY10" fmla="*/ 803087 h 3666356"/>
              <a:gd name="connsiteX11" fmla="*/ 0 w 3600701"/>
              <a:gd name="connsiteY11" fmla="*/ 104587 h 3666356"/>
              <a:gd name="connsiteX12" fmla="*/ 104587 w 3600701"/>
              <a:gd name="connsiteY12" fmla="*/ 0 h 3666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00701" h="3666356">
                <a:moveTo>
                  <a:pt x="104587" y="0"/>
                </a:moveTo>
                <a:lnTo>
                  <a:pt x="3496114" y="0"/>
                </a:lnTo>
                <a:cubicBezTo>
                  <a:pt x="3553876" y="0"/>
                  <a:pt x="3600701" y="46825"/>
                  <a:pt x="3600701" y="104587"/>
                </a:cubicBezTo>
                <a:lnTo>
                  <a:pt x="3600701" y="803087"/>
                </a:lnTo>
                <a:lnTo>
                  <a:pt x="3600701" y="2863269"/>
                </a:lnTo>
                <a:lnTo>
                  <a:pt x="3600701" y="3561769"/>
                </a:lnTo>
                <a:cubicBezTo>
                  <a:pt x="3600701" y="3619531"/>
                  <a:pt x="3553876" y="3666356"/>
                  <a:pt x="3496114" y="3666356"/>
                </a:cubicBezTo>
                <a:lnTo>
                  <a:pt x="104587" y="3666356"/>
                </a:lnTo>
                <a:cubicBezTo>
                  <a:pt x="46825" y="3666356"/>
                  <a:pt x="0" y="3619531"/>
                  <a:pt x="0" y="3561769"/>
                </a:cubicBezTo>
                <a:lnTo>
                  <a:pt x="0" y="2863269"/>
                </a:lnTo>
                <a:lnTo>
                  <a:pt x="0" y="803087"/>
                </a:lnTo>
                <a:lnTo>
                  <a:pt x="0" y="104587"/>
                </a:lnTo>
                <a:cubicBezTo>
                  <a:pt x="0" y="46825"/>
                  <a:pt x="46825" y="0"/>
                  <a:pt x="104587" y="0"/>
                </a:cubicBez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/>
            <a:tailEnd/>
          </a:ln>
          <a:effectLst>
            <a:outerShdw blurRad="330200" dist="342900" dir="2700000" algn="tl" rotWithShape="0">
              <a:schemeClr val="tx1">
                <a:alpha val="14000"/>
              </a:schemeClr>
            </a:outerShdw>
          </a:effectLst>
        </p:spPr>
        <p:txBody>
          <a:bodyPr wrap="square" lIns="182880" rIns="1463040" rtlCol="0" anchor="ctr">
            <a:noAutofit/>
          </a:bodyPr>
          <a:lstStyle/>
          <a:p>
            <a:pPr>
              <a:spcAft>
                <a:spcPts val="1200"/>
              </a:spcAft>
            </a:pPr>
            <a:endParaRPr lang="en-US" sz="2800" b="1">
              <a:solidFill>
                <a:schemeClr val="accent4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1478B5A-8A13-7B92-8B16-4BC32385AD8A}"/>
              </a:ext>
            </a:extLst>
          </p:cNvPr>
          <p:cNvSpPr>
            <a:spLocks/>
          </p:cNvSpPr>
          <p:nvPr/>
        </p:nvSpPr>
        <p:spPr bwMode="auto">
          <a:xfrm>
            <a:off x="8134098" y="2493144"/>
            <a:ext cx="3600701" cy="3666356"/>
          </a:xfrm>
          <a:custGeom>
            <a:avLst/>
            <a:gdLst>
              <a:gd name="connsiteX0" fmla="*/ 106962 w 3600701"/>
              <a:gd name="connsiteY0" fmla="*/ 0 h 3666356"/>
              <a:gd name="connsiteX1" fmla="*/ 3493739 w 3600701"/>
              <a:gd name="connsiteY1" fmla="*/ 0 h 3666356"/>
              <a:gd name="connsiteX2" fmla="*/ 3600701 w 3600701"/>
              <a:gd name="connsiteY2" fmla="*/ 106962 h 3666356"/>
              <a:gd name="connsiteX3" fmla="*/ 3600701 w 3600701"/>
              <a:gd name="connsiteY3" fmla="*/ 805462 h 3666356"/>
              <a:gd name="connsiteX4" fmla="*/ 3600701 w 3600701"/>
              <a:gd name="connsiteY4" fmla="*/ 2860894 h 3666356"/>
              <a:gd name="connsiteX5" fmla="*/ 3600701 w 3600701"/>
              <a:gd name="connsiteY5" fmla="*/ 3559394 h 3666356"/>
              <a:gd name="connsiteX6" fmla="*/ 3493739 w 3600701"/>
              <a:gd name="connsiteY6" fmla="*/ 3666356 h 3666356"/>
              <a:gd name="connsiteX7" fmla="*/ 106962 w 3600701"/>
              <a:gd name="connsiteY7" fmla="*/ 3666356 h 3666356"/>
              <a:gd name="connsiteX8" fmla="*/ 0 w 3600701"/>
              <a:gd name="connsiteY8" fmla="*/ 3559394 h 3666356"/>
              <a:gd name="connsiteX9" fmla="*/ 0 w 3600701"/>
              <a:gd name="connsiteY9" fmla="*/ 2860894 h 3666356"/>
              <a:gd name="connsiteX10" fmla="*/ 0 w 3600701"/>
              <a:gd name="connsiteY10" fmla="*/ 805462 h 3666356"/>
              <a:gd name="connsiteX11" fmla="*/ 0 w 3600701"/>
              <a:gd name="connsiteY11" fmla="*/ 106962 h 3666356"/>
              <a:gd name="connsiteX12" fmla="*/ 106962 w 3600701"/>
              <a:gd name="connsiteY12" fmla="*/ 0 h 3666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00701" h="3666356">
                <a:moveTo>
                  <a:pt x="106962" y="0"/>
                </a:moveTo>
                <a:lnTo>
                  <a:pt x="3493739" y="0"/>
                </a:lnTo>
                <a:cubicBezTo>
                  <a:pt x="3552812" y="0"/>
                  <a:pt x="3600701" y="47889"/>
                  <a:pt x="3600701" y="106962"/>
                </a:cubicBezTo>
                <a:lnTo>
                  <a:pt x="3600701" y="805462"/>
                </a:lnTo>
                <a:lnTo>
                  <a:pt x="3600701" y="2860894"/>
                </a:lnTo>
                <a:lnTo>
                  <a:pt x="3600701" y="3559394"/>
                </a:lnTo>
                <a:cubicBezTo>
                  <a:pt x="3600701" y="3618467"/>
                  <a:pt x="3552812" y="3666356"/>
                  <a:pt x="3493739" y="3666356"/>
                </a:cubicBezTo>
                <a:lnTo>
                  <a:pt x="106962" y="3666356"/>
                </a:lnTo>
                <a:cubicBezTo>
                  <a:pt x="47889" y="3666356"/>
                  <a:pt x="0" y="3618467"/>
                  <a:pt x="0" y="3559394"/>
                </a:cubicBezTo>
                <a:lnTo>
                  <a:pt x="0" y="2860894"/>
                </a:lnTo>
                <a:lnTo>
                  <a:pt x="0" y="805462"/>
                </a:lnTo>
                <a:lnTo>
                  <a:pt x="0" y="106962"/>
                </a:lnTo>
                <a:cubicBezTo>
                  <a:pt x="0" y="47889"/>
                  <a:pt x="47889" y="0"/>
                  <a:pt x="106962" y="0"/>
                </a:cubicBezTo>
                <a:close/>
              </a:path>
            </a:pathLst>
          </a:custGeom>
          <a:solidFill>
            <a:schemeClr val="bg1"/>
          </a:solidFill>
          <a:ln w="9525" cap="flat" cmpd="sng" algn="ctr">
            <a:noFill/>
            <a:prstDash val="solid"/>
            <a:round/>
            <a:headEnd/>
            <a:tailEnd/>
          </a:ln>
          <a:effectLst>
            <a:outerShdw blurRad="330200" dist="342900" dir="2700000" algn="tl" rotWithShape="0">
              <a:schemeClr val="tx1">
                <a:alpha val="14000"/>
              </a:schemeClr>
            </a:outerShdw>
          </a:effectLst>
        </p:spPr>
        <p:txBody>
          <a:bodyPr wrap="square" lIns="182880" rIns="1463040" rtlCol="0" anchor="ctr">
            <a:noAutofit/>
          </a:bodyPr>
          <a:lstStyle/>
          <a:p>
            <a:pPr>
              <a:spcAft>
                <a:spcPts val="1200"/>
              </a:spcAft>
            </a:pPr>
            <a:endParaRPr lang="en-US" sz="2800" b="1">
              <a:solidFill>
                <a:schemeClr val="accent4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7D3088-9C43-A140-D51A-359452F8C5E7}"/>
              </a:ext>
            </a:extLst>
          </p:cNvPr>
          <p:cNvSpPr txBox="1"/>
          <p:nvPr/>
        </p:nvSpPr>
        <p:spPr>
          <a:xfrm>
            <a:off x="9412995" y="6446598"/>
            <a:ext cx="44268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8575"/>
                </a:solidFill>
                <a:effectLst/>
                <a:uLnTx/>
                <a:uFillTx/>
                <a:latin typeface="Arial Black" panose="020B0A04020102020204"/>
                <a:ea typeface="+mn-ea"/>
                <a:cs typeface="+mn-cs"/>
              </a:rPr>
              <a:t>💻</a:t>
            </a:r>
            <a:endParaRPr lang="en-US"/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77BFB74B-802E-C22B-5B2C-EA7877F4E3F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263" y="3786137"/>
            <a:ext cx="3362576" cy="215444"/>
          </a:xfrm>
        </p:spPr>
        <p:txBody>
          <a:bodyPr lIns="0" tIns="0" rIns="0" bIns="0"/>
          <a:lstStyle>
            <a:lvl1pPr marL="176213" indent="-176213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8">
            <a:extLst>
              <a:ext uri="{FF2B5EF4-FFF2-40B4-BE49-F238E27FC236}">
                <a16:creationId xmlns:a16="http://schemas.microsoft.com/office/drawing/2014/main" id="{327026AF-E153-4FCD-B81A-F26828F67E9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14711" y="3786137"/>
            <a:ext cx="3362576" cy="215444"/>
          </a:xfrm>
        </p:spPr>
        <p:txBody>
          <a:bodyPr lIns="0" tIns="0" rIns="0" bIns="0"/>
          <a:lstStyle>
            <a:lvl1pPr marL="176213" indent="-176213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8">
            <a:extLst>
              <a:ext uri="{FF2B5EF4-FFF2-40B4-BE49-F238E27FC236}">
                <a16:creationId xmlns:a16="http://schemas.microsoft.com/office/drawing/2014/main" id="{C3461947-4ACF-9C93-A0F0-E532BFCF2FF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53160" y="3786137"/>
            <a:ext cx="3362576" cy="215444"/>
          </a:xfrm>
        </p:spPr>
        <p:txBody>
          <a:bodyPr lIns="0" tIns="0" rIns="0" bIns="0"/>
          <a:lstStyle>
            <a:lvl1pPr marL="176213" indent="-176213"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9C6AF0D9-08C6-3138-D3C9-9C70C8A0C85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6263" y="3389691"/>
            <a:ext cx="3362576" cy="276999"/>
          </a:xfrm>
          <a:noFill/>
        </p:spPr>
        <p:txBody>
          <a:bodyPr wrap="square" lIns="0" tIns="0" rIns="0" bIns="0" rtlCol="0" anchor="t">
            <a:spAutoFit/>
          </a:bodyPr>
          <a:lstStyle>
            <a:lvl1pPr marL="0" indent="0">
              <a:buNone/>
              <a:defRPr kumimoji="0" lang="en-US" sz="1800" b="0" i="0" u="none" strike="noStrike" cap="none" normalizeH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cs typeface="Calibri Light"/>
              </a:defRPr>
            </a:lvl1pPr>
          </a:lstStyle>
          <a:p>
            <a:pPr marL="118803" lvl="0" indent="-342900" defTabSz="914400">
              <a:lnSpc>
                <a:spcPct val="100000"/>
              </a:lnSpc>
              <a:spcBef>
                <a:spcPts val="0"/>
              </a:spcBef>
              <a:buSzTx/>
            </a:pPr>
            <a:r>
              <a:rPr lang="en-US"/>
              <a:t>Edit Master text styles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26E28D99-CB0B-0B8F-DF8E-7FCD8229FC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53160" y="3382567"/>
            <a:ext cx="3362576" cy="276999"/>
          </a:xfrm>
          <a:noFill/>
        </p:spPr>
        <p:txBody>
          <a:bodyPr wrap="square" lIns="0" tIns="0" rIns="0" bIns="0" rtlCol="0" anchor="t">
            <a:spAutoFit/>
          </a:bodyPr>
          <a:lstStyle>
            <a:lvl1pPr marL="0" indent="0">
              <a:buNone/>
              <a:defRPr kumimoji="0" lang="en-US" sz="1800" b="0" i="0" u="none" strike="noStrike" cap="none" normalizeH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cs typeface="Calibri Light"/>
              </a:defRPr>
            </a:lvl1pPr>
          </a:lstStyle>
          <a:p>
            <a:pPr marL="118803" lvl="0" indent="-342900" defTabSz="914400">
              <a:lnSpc>
                <a:spcPct val="100000"/>
              </a:lnSpc>
              <a:spcBef>
                <a:spcPts val="0"/>
              </a:spcBef>
              <a:buSzTx/>
            </a:pPr>
            <a:r>
              <a:rPr lang="en-US"/>
              <a:t>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3F30DF8F-3CA6-A8FB-F6B5-A398939745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4711" y="3382567"/>
            <a:ext cx="3362576" cy="276999"/>
          </a:xfrm>
          <a:noFill/>
        </p:spPr>
        <p:txBody>
          <a:bodyPr wrap="square" lIns="0" tIns="0" rIns="0" bIns="0" rtlCol="0" anchor="t">
            <a:spAutoFit/>
          </a:bodyPr>
          <a:lstStyle>
            <a:lvl1pPr marL="0" indent="0">
              <a:buNone/>
              <a:defRPr kumimoji="0" lang="en-US" sz="1800" b="0" i="0" u="none" strike="noStrike" cap="none" normalizeH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cs typeface="Calibri Light"/>
              </a:defRPr>
            </a:lvl1pPr>
          </a:lstStyle>
          <a:p>
            <a:pPr marL="118803" lvl="0" indent="-342900" defTabSz="914400">
              <a:lnSpc>
                <a:spcPct val="100000"/>
              </a:lnSpc>
              <a:spcBef>
                <a:spcPts val="0"/>
              </a:spcBef>
              <a:buSzTx/>
            </a:pPr>
            <a:r>
              <a:rPr lang="en-US"/>
              <a:t>Edit Master text styles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A4245A7-7F50-FCE2-E45C-B10E170984B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3" y="2612208"/>
            <a:ext cx="633539" cy="63440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F1A2B24-5933-8F3C-5C9B-D63731CBC93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414711" y="2612206"/>
            <a:ext cx="633539" cy="63440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FC7C904-89A4-3AC4-2A58-975CDCC1C7FF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253160" y="2612206"/>
            <a:ext cx="633539" cy="634405"/>
          </a:xfrm>
          <a:prstGeom prst="rect">
            <a:avLst/>
          </a:prstGeom>
        </p:spPr>
      </p:pic>
      <p:sp>
        <p:nvSpPr>
          <p:cNvPr id="30" name="Text Placeholder 62">
            <a:extLst>
              <a:ext uri="{FF2B5EF4-FFF2-40B4-BE49-F238E27FC236}">
                <a16:creationId xmlns:a16="http://schemas.microsoft.com/office/drawing/2014/main" id="{001C5344-B11E-1767-F7F8-1753B24AFA3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76262" y="1668236"/>
            <a:ext cx="11277600" cy="461665"/>
          </a:xfrm>
          <a:noFill/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224096" indent="0">
              <a:buNone/>
              <a:defRPr sz="2000">
                <a:solidFill>
                  <a:schemeClr val="bg1"/>
                </a:solidFill>
              </a:defRPr>
            </a:lvl2pPr>
            <a:lvl3pPr marL="448193" indent="0">
              <a:buNone/>
              <a:defRPr sz="2000">
                <a:solidFill>
                  <a:schemeClr val="bg1"/>
                </a:solidFill>
              </a:defRPr>
            </a:lvl3pPr>
            <a:lvl4pPr marL="672289" indent="0">
              <a:buNone/>
              <a:defRPr sz="2000">
                <a:solidFill>
                  <a:schemeClr val="bg1"/>
                </a:solidFill>
              </a:defRPr>
            </a:lvl4pPr>
            <a:lvl5pPr marL="896386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64">
            <a:extLst>
              <a:ext uri="{FF2B5EF4-FFF2-40B4-BE49-F238E27FC236}">
                <a16:creationId xmlns:a16="http://schemas.microsoft.com/office/drawing/2014/main" id="{1261F680-DF15-C25B-A174-CA655ECEE29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875520" y="6395815"/>
            <a:ext cx="2217420" cy="378565"/>
          </a:xfrm>
          <a:noFill/>
        </p:spPr>
        <p:txBody>
          <a:bodyPr lIns="27432" tIns="91440" rIns="0" bIns="91440"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224096" indent="0">
              <a:buNone/>
              <a:defRPr sz="1400">
                <a:latin typeface="+mn-lt"/>
              </a:defRPr>
            </a:lvl2pPr>
            <a:lvl3pPr marL="448193" indent="0">
              <a:buNone/>
              <a:defRPr sz="1400">
                <a:latin typeface="+mn-lt"/>
              </a:defRPr>
            </a:lvl3pPr>
            <a:lvl4pPr marL="672289" indent="0">
              <a:buNone/>
              <a:defRPr sz="1400">
                <a:latin typeface="+mn-lt"/>
              </a:defRPr>
            </a:lvl4pPr>
            <a:lvl5pPr marL="896386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163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511"/>
            <a:ext cx="9138045" cy="738664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2443F2-D6ED-612A-3FC7-3D0EF7F79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3979" y="-228525"/>
            <a:ext cx="660047" cy="655315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4D47F0B-2526-D333-9021-A8C151BDC83E}"/>
              </a:ext>
            </a:extLst>
          </p:cNvPr>
          <p:cNvSpPr/>
          <p:nvPr/>
        </p:nvSpPr>
        <p:spPr bwMode="auto">
          <a:xfrm>
            <a:off x="9813763" y="0"/>
            <a:ext cx="2378237" cy="6719867"/>
          </a:xfrm>
          <a:custGeom>
            <a:avLst/>
            <a:gdLst>
              <a:gd name="connsiteX0" fmla="*/ 198109 w 2378237"/>
              <a:gd name="connsiteY0" fmla="*/ 0 h 6568489"/>
              <a:gd name="connsiteX1" fmla="*/ 2378237 w 2378237"/>
              <a:gd name="connsiteY1" fmla="*/ 0 h 6568489"/>
              <a:gd name="connsiteX2" fmla="*/ 2378237 w 2378237"/>
              <a:gd name="connsiteY2" fmla="*/ 6568489 h 6568489"/>
              <a:gd name="connsiteX3" fmla="*/ 198109 w 2378237"/>
              <a:gd name="connsiteY3" fmla="*/ 6568489 h 6568489"/>
              <a:gd name="connsiteX4" fmla="*/ 0 w 2378237"/>
              <a:gd name="connsiteY4" fmla="*/ 6370380 h 6568489"/>
              <a:gd name="connsiteX5" fmla="*/ 0 w 2378237"/>
              <a:gd name="connsiteY5" fmla="*/ 198109 h 6568489"/>
              <a:gd name="connsiteX6" fmla="*/ 198109 w 2378237"/>
              <a:gd name="connsiteY6" fmla="*/ 0 h 656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8237" h="6568489">
                <a:moveTo>
                  <a:pt x="198109" y="0"/>
                </a:moveTo>
                <a:lnTo>
                  <a:pt x="2378237" y="0"/>
                </a:lnTo>
                <a:lnTo>
                  <a:pt x="2378237" y="6568489"/>
                </a:lnTo>
                <a:lnTo>
                  <a:pt x="198109" y="6568489"/>
                </a:lnTo>
                <a:cubicBezTo>
                  <a:pt x="88696" y="6568489"/>
                  <a:pt x="0" y="6479793"/>
                  <a:pt x="0" y="6370380"/>
                </a:cubicBezTo>
                <a:lnTo>
                  <a:pt x="0" y="198109"/>
                </a:lnTo>
                <a:cubicBezTo>
                  <a:pt x="0" y="88696"/>
                  <a:pt x="88696" y="0"/>
                  <a:pt x="198109" y="0"/>
                </a:cubicBezTo>
                <a:close/>
              </a:path>
            </a:pathLst>
          </a:custGeom>
          <a:solidFill>
            <a:schemeClr val="accent5">
              <a:alpha val="18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Freeform 16">
            <a:extLst>
              <a:ext uri="{FF2B5EF4-FFF2-40B4-BE49-F238E27FC236}">
                <a16:creationId xmlns:a16="http://schemas.microsoft.com/office/drawing/2014/main" id="{1B4C67B5-C3A6-0B13-A18C-AFFD70E782B3}"/>
              </a:ext>
            </a:extLst>
          </p:cNvPr>
          <p:cNvSpPr>
            <a:spLocks/>
          </p:cNvSpPr>
          <p:nvPr/>
        </p:nvSpPr>
        <p:spPr bwMode="auto">
          <a:xfrm>
            <a:off x="2742113" y="1337961"/>
            <a:ext cx="1976508" cy="1389332"/>
          </a:xfrm>
          <a:prstGeom prst="roundRect">
            <a:avLst>
              <a:gd name="adj" fmla="val 6700"/>
            </a:avLst>
          </a:prstGeom>
          <a:gradFill>
            <a:gsLst>
              <a:gs pos="0">
                <a:schemeClr val="bg1"/>
              </a:gs>
              <a:gs pos="100000">
                <a:schemeClr val="bg2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bg1">
                <a:lumMod val="7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lang="ru-UA" sz="900" b="1">
              <a:solidFill>
                <a:schemeClr val="accent4"/>
              </a:solidFill>
            </a:endParaRPr>
          </a:p>
        </p:txBody>
      </p:sp>
      <p:sp>
        <p:nvSpPr>
          <p:cNvPr id="6" name="Freeform 16">
            <a:extLst>
              <a:ext uri="{FF2B5EF4-FFF2-40B4-BE49-F238E27FC236}">
                <a16:creationId xmlns:a16="http://schemas.microsoft.com/office/drawing/2014/main" id="{EAEF16CB-4CD4-E1EE-A32B-E546CC57CA36}"/>
              </a:ext>
            </a:extLst>
          </p:cNvPr>
          <p:cNvSpPr>
            <a:spLocks/>
          </p:cNvSpPr>
          <p:nvPr/>
        </p:nvSpPr>
        <p:spPr bwMode="auto">
          <a:xfrm>
            <a:off x="5050068" y="1337961"/>
            <a:ext cx="1976508" cy="1389332"/>
          </a:xfrm>
          <a:prstGeom prst="roundRect">
            <a:avLst>
              <a:gd name="adj" fmla="val 6700"/>
            </a:avLst>
          </a:prstGeom>
          <a:gradFill>
            <a:gsLst>
              <a:gs pos="0">
                <a:schemeClr val="bg1"/>
              </a:gs>
              <a:gs pos="100000">
                <a:schemeClr val="bg2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bg1">
                <a:lumMod val="7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lang="ru-UA" sz="900" b="1">
              <a:solidFill>
                <a:schemeClr val="accent4"/>
              </a:solidFill>
            </a:endParaRPr>
          </a:p>
        </p:txBody>
      </p:sp>
      <p:sp>
        <p:nvSpPr>
          <p:cNvPr id="7" name="Freeform 16">
            <a:extLst>
              <a:ext uri="{FF2B5EF4-FFF2-40B4-BE49-F238E27FC236}">
                <a16:creationId xmlns:a16="http://schemas.microsoft.com/office/drawing/2014/main" id="{95C2D867-9F55-E8D8-45AD-302DAD7ECCB5}"/>
              </a:ext>
            </a:extLst>
          </p:cNvPr>
          <p:cNvSpPr>
            <a:spLocks/>
          </p:cNvSpPr>
          <p:nvPr/>
        </p:nvSpPr>
        <p:spPr bwMode="auto">
          <a:xfrm>
            <a:off x="430011" y="3245898"/>
            <a:ext cx="1976508" cy="1389332"/>
          </a:xfrm>
          <a:prstGeom prst="roundRect">
            <a:avLst>
              <a:gd name="adj" fmla="val 6700"/>
            </a:avLst>
          </a:prstGeom>
          <a:gradFill>
            <a:gsLst>
              <a:gs pos="0">
                <a:schemeClr val="bg1"/>
              </a:gs>
              <a:gs pos="100000">
                <a:schemeClr val="bg2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bg1">
                <a:lumMod val="7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lang="ru-UA" sz="900" b="1">
              <a:solidFill>
                <a:schemeClr val="accent4"/>
              </a:solidFill>
            </a:endParaRPr>
          </a:p>
        </p:txBody>
      </p:sp>
      <p:sp>
        <p:nvSpPr>
          <p:cNvPr id="8" name="Freeform 16">
            <a:extLst>
              <a:ext uri="{FF2B5EF4-FFF2-40B4-BE49-F238E27FC236}">
                <a16:creationId xmlns:a16="http://schemas.microsoft.com/office/drawing/2014/main" id="{261CD1AF-CA60-5012-AE58-EE5CBEE8F485}"/>
              </a:ext>
            </a:extLst>
          </p:cNvPr>
          <p:cNvSpPr>
            <a:spLocks/>
          </p:cNvSpPr>
          <p:nvPr/>
        </p:nvSpPr>
        <p:spPr bwMode="auto">
          <a:xfrm>
            <a:off x="5047995" y="3245898"/>
            <a:ext cx="1976508" cy="1389332"/>
          </a:xfrm>
          <a:prstGeom prst="roundRect">
            <a:avLst>
              <a:gd name="adj" fmla="val 6700"/>
            </a:avLst>
          </a:prstGeom>
          <a:gradFill>
            <a:gsLst>
              <a:gs pos="0">
                <a:schemeClr val="bg1"/>
              </a:gs>
              <a:gs pos="100000">
                <a:schemeClr val="bg2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bg1">
                <a:lumMod val="7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lang="ru-UA" sz="900" b="1">
              <a:solidFill>
                <a:schemeClr val="accent4"/>
              </a:solidFill>
            </a:endParaRPr>
          </a:p>
        </p:txBody>
      </p:sp>
      <p:sp>
        <p:nvSpPr>
          <p:cNvPr id="9" name="Freeform 16">
            <a:extLst>
              <a:ext uri="{FF2B5EF4-FFF2-40B4-BE49-F238E27FC236}">
                <a16:creationId xmlns:a16="http://schemas.microsoft.com/office/drawing/2014/main" id="{6CAA608D-3440-16D6-4E04-DBF00EFA0A93}"/>
              </a:ext>
            </a:extLst>
          </p:cNvPr>
          <p:cNvSpPr>
            <a:spLocks/>
          </p:cNvSpPr>
          <p:nvPr/>
        </p:nvSpPr>
        <p:spPr bwMode="auto">
          <a:xfrm>
            <a:off x="2737966" y="3245898"/>
            <a:ext cx="1976508" cy="1389332"/>
          </a:xfrm>
          <a:prstGeom prst="roundRect">
            <a:avLst>
              <a:gd name="adj" fmla="val 6700"/>
            </a:avLst>
          </a:prstGeom>
          <a:gradFill>
            <a:gsLst>
              <a:gs pos="0">
                <a:schemeClr val="bg1"/>
              </a:gs>
              <a:gs pos="100000">
                <a:schemeClr val="bg2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bg1">
                <a:lumMod val="7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lang="ru-UA" sz="900" b="1">
              <a:solidFill>
                <a:schemeClr val="accent4"/>
              </a:solidFill>
            </a:endParaRPr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7AC8EB48-1A16-EFDF-6579-63133609328A}"/>
              </a:ext>
            </a:extLst>
          </p:cNvPr>
          <p:cNvSpPr>
            <a:spLocks/>
          </p:cNvSpPr>
          <p:nvPr/>
        </p:nvSpPr>
        <p:spPr bwMode="auto">
          <a:xfrm>
            <a:off x="430011" y="5115338"/>
            <a:ext cx="1976508" cy="1389332"/>
          </a:xfrm>
          <a:prstGeom prst="roundRect">
            <a:avLst>
              <a:gd name="adj" fmla="val 6700"/>
            </a:avLst>
          </a:prstGeom>
          <a:gradFill>
            <a:gsLst>
              <a:gs pos="0">
                <a:schemeClr val="bg1"/>
              </a:gs>
              <a:gs pos="100000">
                <a:schemeClr val="bg2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bg1">
                <a:lumMod val="7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lang="ru-UA" sz="900" b="1">
              <a:solidFill>
                <a:schemeClr val="accent4"/>
              </a:solidFill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9A1DDD4D-FB5F-DC42-24AA-41FD3C80D585}"/>
              </a:ext>
            </a:extLst>
          </p:cNvPr>
          <p:cNvSpPr>
            <a:spLocks/>
          </p:cNvSpPr>
          <p:nvPr/>
        </p:nvSpPr>
        <p:spPr bwMode="auto">
          <a:xfrm>
            <a:off x="5047995" y="5115338"/>
            <a:ext cx="1976508" cy="1389332"/>
          </a:xfrm>
          <a:prstGeom prst="roundRect">
            <a:avLst>
              <a:gd name="adj" fmla="val 6700"/>
            </a:avLst>
          </a:prstGeom>
          <a:gradFill>
            <a:gsLst>
              <a:gs pos="0">
                <a:schemeClr val="bg1"/>
              </a:gs>
              <a:gs pos="100000">
                <a:schemeClr val="bg2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bg1">
                <a:lumMod val="7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lang="ru-UA" sz="900" b="1">
              <a:solidFill>
                <a:schemeClr val="accent4"/>
              </a:solidFill>
            </a:endParaRPr>
          </a:p>
        </p:txBody>
      </p:sp>
      <p:sp>
        <p:nvSpPr>
          <p:cNvPr id="13" name="Freeform 16">
            <a:extLst>
              <a:ext uri="{FF2B5EF4-FFF2-40B4-BE49-F238E27FC236}">
                <a16:creationId xmlns:a16="http://schemas.microsoft.com/office/drawing/2014/main" id="{912E0788-82AE-E9D0-8326-422E2FD8D428}"/>
              </a:ext>
            </a:extLst>
          </p:cNvPr>
          <p:cNvSpPr>
            <a:spLocks/>
          </p:cNvSpPr>
          <p:nvPr/>
        </p:nvSpPr>
        <p:spPr bwMode="auto">
          <a:xfrm>
            <a:off x="2737966" y="5115338"/>
            <a:ext cx="1976508" cy="1389332"/>
          </a:xfrm>
          <a:prstGeom prst="roundRect">
            <a:avLst>
              <a:gd name="adj" fmla="val 6700"/>
            </a:avLst>
          </a:prstGeom>
          <a:gradFill>
            <a:gsLst>
              <a:gs pos="0">
                <a:schemeClr val="bg1"/>
              </a:gs>
              <a:gs pos="100000">
                <a:schemeClr val="bg2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bg1">
                <a:lumMod val="7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lang="ru-UA" sz="900" b="1">
              <a:solidFill>
                <a:schemeClr val="accent4"/>
              </a:solidFill>
            </a:endParaRP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36658742-5550-4AFE-3579-B7369ACEF442}"/>
              </a:ext>
            </a:extLst>
          </p:cNvPr>
          <p:cNvSpPr>
            <a:spLocks noEditPoints="1"/>
          </p:cNvSpPr>
          <p:nvPr/>
        </p:nvSpPr>
        <p:spPr bwMode="auto">
          <a:xfrm>
            <a:off x="2742113" y="1337961"/>
            <a:ext cx="1976508" cy="1389332"/>
          </a:xfrm>
          <a:prstGeom prst="roundRect">
            <a:avLst>
              <a:gd name="adj" fmla="val 6700"/>
            </a:avLst>
          </a:prstGeom>
          <a:noFill/>
          <a:ln w="6350">
            <a:gradFill>
              <a:gsLst>
                <a:gs pos="0">
                  <a:schemeClr val="accent5">
                    <a:alpha val="21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1200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40300120-0A4E-8386-A246-EE3807216778}"/>
              </a:ext>
            </a:extLst>
          </p:cNvPr>
          <p:cNvSpPr>
            <a:spLocks noEditPoints="1"/>
          </p:cNvSpPr>
          <p:nvPr/>
        </p:nvSpPr>
        <p:spPr bwMode="auto">
          <a:xfrm>
            <a:off x="5050068" y="1337961"/>
            <a:ext cx="1976508" cy="1389332"/>
          </a:xfrm>
          <a:prstGeom prst="roundRect">
            <a:avLst>
              <a:gd name="adj" fmla="val 6700"/>
            </a:avLst>
          </a:prstGeom>
          <a:noFill/>
          <a:ln w="6350">
            <a:gradFill>
              <a:gsLst>
                <a:gs pos="0">
                  <a:schemeClr val="accent5">
                    <a:alpha val="21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1200"/>
          </a:p>
        </p:txBody>
      </p:sp>
      <p:sp>
        <p:nvSpPr>
          <p:cNvPr id="20" name="Freeform 9">
            <a:extLst>
              <a:ext uri="{FF2B5EF4-FFF2-40B4-BE49-F238E27FC236}">
                <a16:creationId xmlns:a16="http://schemas.microsoft.com/office/drawing/2014/main" id="{AAD9D443-4D83-3BC1-7876-46981792450E}"/>
              </a:ext>
            </a:extLst>
          </p:cNvPr>
          <p:cNvSpPr>
            <a:spLocks noEditPoints="1"/>
          </p:cNvSpPr>
          <p:nvPr/>
        </p:nvSpPr>
        <p:spPr bwMode="auto">
          <a:xfrm>
            <a:off x="430012" y="3245898"/>
            <a:ext cx="1976508" cy="1389332"/>
          </a:xfrm>
          <a:prstGeom prst="roundRect">
            <a:avLst>
              <a:gd name="adj" fmla="val 6700"/>
            </a:avLst>
          </a:prstGeom>
          <a:noFill/>
          <a:ln w="6350">
            <a:gradFill>
              <a:gsLst>
                <a:gs pos="0">
                  <a:schemeClr val="accent5">
                    <a:alpha val="21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1200">
              <a:solidFill>
                <a:schemeClr val="tx1"/>
              </a:solidFill>
              <a:effectLst/>
            </a:endParaRPr>
          </a:p>
        </p:txBody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B5E5B35C-B202-5A29-7D61-18023AE91786}"/>
              </a:ext>
            </a:extLst>
          </p:cNvPr>
          <p:cNvSpPr>
            <a:spLocks noEditPoints="1"/>
          </p:cNvSpPr>
          <p:nvPr/>
        </p:nvSpPr>
        <p:spPr bwMode="auto">
          <a:xfrm>
            <a:off x="5047996" y="3245898"/>
            <a:ext cx="1976508" cy="1389332"/>
          </a:xfrm>
          <a:prstGeom prst="roundRect">
            <a:avLst>
              <a:gd name="adj" fmla="val 6700"/>
            </a:avLst>
          </a:prstGeom>
          <a:noFill/>
          <a:ln w="6350">
            <a:gradFill>
              <a:gsLst>
                <a:gs pos="0">
                  <a:schemeClr val="accent5">
                    <a:alpha val="21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1200">
              <a:solidFill>
                <a:schemeClr val="tx1"/>
              </a:solidFill>
              <a:effectLst/>
            </a:endParaRPr>
          </a:p>
        </p:txBody>
      </p:sp>
      <p:sp>
        <p:nvSpPr>
          <p:cNvPr id="24" name="Freeform 9">
            <a:extLst>
              <a:ext uri="{FF2B5EF4-FFF2-40B4-BE49-F238E27FC236}">
                <a16:creationId xmlns:a16="http://schemas.microsoft.com/office/drawing/2014/main" id="{E66D7770-8B49-D2F8-ACAB-09D1A2D00349}"/>
              </a:ext>
            </a:extLst>
          </p:cNvPr>
          <p:cNvSpPr>
            <a:spLocks noEditPoints="1"/>
          </p:cNvSpPr>
          <p:nvPr/>
        </p:nvSpPr>
        <p:spPr bwMode="auto">
          <a:xfrm>
            <a:off x="2737967" y="3245898"/>
            <a:ext cx="1976508" cy="1389332"/>
          </a:xfrm>
          <a:prstGeom prst="roundRect">
            <a:avLst>
              <a:gd name="adj" fmla="val 6700"/>
            </a:avLst>
          </a:prstGeom>
          <a:noFill/>
          <a:ln w="6350">
            <a:gradFill>
              <a:gsLst>
                <a:gs pos="0">
                  <a:schemeClr val="accent5">
                    <a:alpha val="21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1200">
              <a:solidFill>
                <a:schemeClr val="tx1"/>
              </a:solidFill>
              <a:effectLst/>
            </a:endParaRPr>
          </a:p>
        </p:txBody>
      </p:sp>
      <p:sp>
        <p:nvSpPr>
          <p:cNvPr id="28" name="Freeform 9">
            <a:extLst>
              <a:ext uri="{FF2B5EF4-FFF2-40B4-BE49-F238E27FC236}">
                <a16:creationId xmlns:a16="http://schemas.microsoft.com/office/drawing/2014/main" id="{A496F505-DD88-1A96-1AF7-338BA256ADE9}"/>
              </a:ext>
            </a:extLst>
          </p:cNvPr>
          <p:cNvSpPr>
            <a:spLocks noEditPoints="1"/>
          </p:cNvSpPr>
          <p:nvPr/>
        </p:nvSpPr>
        <p:spPr bwMode="auto">
          <a:xfrm>
            <a:off x="430012" y="5115338"/>
            <a:ext cx="1976508" cy="1389332"/>
          </a:xfrm>
          <a:prstGeom prst="roundRect">
            <a:avLst>
              <a:gd name="adj" fmla="val 6700"/>
            </a:avLst>
          </a:prstGeom>
          <a:noFill/>
          <a:ln>
            <a:gradFill flip="none" rotWithShape="1">
              <a:gsLst>
                <a:gs pos="0">
                  <a:schemeClr val="tx1">
                    <a:alpha val="33000"/>
                  </a:schemeClr>
                </a:gs>
                <a:gs pos="82000">
                  <a:schemeClr val="tx1">
                    <a:alpha val="0"/>
                  </a:schemeClr>
                </a:gs>
              </a:gsLst>
              <a:lin ang="18900000" scaled="1"/>
              <a:tileRect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ru-UA" sz="1200"/>
          </a:p>
        </p:txBody>
      </p:sp>
      <p:sp>
        <p:nvSpPr>
          <p:cNvPr id="29" name="Freeform 9">
            <a:extLst>
              <a:ext uri="{FF2B5EF4-FFF2-40B4-BE49-F238E27FC236}">
                <a16:creationId xmlns:a16="http://schemas.microsoft.com/office/drawing/2014/main" id="{17BDBAB6-A0D8-4D31-3EF5-954A989BE35C}"/>
              </a:ext>
            </a:extLst>
          </p:cNvPr>
          <p:cNvSpPr>
            <a:spLocks noEditPoints="1"/>
          </p:cNvSpPr>
          <p:nvPr/>
        </p:nvSpPr>
        <p:spPr bwMode="auto">
          <a:xfrm>
            <a:off x="5047996" y="5115338"/>
            <a:ext cx="1976508" cy="1389332"/>
          </a:xfrm>
          <a:prstGeom prst="roundRect">
            <a:avLst>
              <a:gd name="adj" fmla="val 6700"/>
            </a:avLst>
          </a:prstGeom>
          <a:noFill/>
          <a:ln w="6350">
            <a:gradFill>
              <a:gsLst>
                <a:gs pos="0">
                  <a:schemeClr val="accent5">
                    <a:alpha val="21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1200">
              <a:solidFill>
                <a:schemeClr val="tx1"/>
              </a:solidFill>
              <a:effectLst/>
            </a:endParaRPr>
          </a:p>
        </p:txBody>
      </p:sp>
      <p:sp>
        <p:nvSpPr>
          <p:cNvPr id="32" name="Freeform 9">
            <a:extLst>
              <a:ext uri="{FF2B5EF4-FFF2-40B4-BE49-F238E27FC236}">
                <a16:creationId xmlns:a16="http://schemas.microsoft.com/office/drawing/2014/main" id="{0F60F35E-DF40-318E-D89A-767A3AE8D179}"/>
              </a:ext>
            </a:extLst>
          </p:cNvPr>
          <p:cNvSpPr>
            <a:spLocks noEditPoints="1"/>
          </p:cNvSpPr>
          <p:nvPr/>
        </p:nvSpPr>
        <p:spPr bwMode="auto">
          <a:xfrm>
            <a:off x="2737967" y="5115338"/>
            <a:ext cx="1976508" cy="1389332"/>
          </a:xfrm>
          <a:prstGeom prst="roundRect">
            <a:avLst>
              <a:gd name="adj" fmla="val 6700"/>
            </a:avLst>
          </a:prstGeom>
          <a:noFill/>
          <a:ln w="6350">
            <a:gradFill>
              <a:gsLst>
                <a:gs pos="0">
                  <a:schemeClr val="accent5">
                    <a:alpha val="21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1200">
              <a:solidFill>
                <a:schemeClr val="tx1"/>
              </a:solidFill>
              <a:effectLst/>
            </a:endParaRPr>
          </a:p>
        </p:txBody>
      </p:sp>
      <p:sp>
        <p:nvSpPr>
          <p:cNvPr id="33" name="Freeform 9">
            <a:extLst>
              <a:ext uri="{FF2B5EF4-FFF2-40B4-BE49-F238E27FC236}">
                <a16:creationId xmlns:a16="http://schemas.microsoft.com/office/drawing/2014/main" id="{20104E2B-478B-9C0E-5124-3600852325F8}"/>
              </a:ext>
            </a:extLst>
          </p:cNvPr>
          <p:cNvSpPr>
            <a:spLocks noEditPoints="1"/>
          </p:cNvSpPr>
          <p:nvPr/>
        </p:nvSpPr>
        <p:spPr bwMode="auto">
          <a:xfrm>
            <a:off x="2742113" y="1337961"/>
            <a:ext cx="1976508" cy="1389332"/>
          </a:xfrm>
          <a:prstGeom prst="roundRect">
            <a:avLst>
              <a:gd name="adj" fmla="val 6700"/>
            </a:avLst>
          </a:prstGeom>
          <a:noFill/>
          <a:ln>
            <a:gradFill flip="none" rotWithShape="1">
              <a:gsLst>
                <a:gs pos="0">
                  <a:schemeClr val="tx1">
                    <a:alpha val="33000"/>
                  </a:schemeClr>
                </a:gs>
                <a:gs pos="82000">
                  <a:schemeClr val="tx1">
                    <a:alpha val="0"/>
                  </a:schemeClr>
                </a:gs>
              </a:gsLst>
              <a:lin ang="18900000" scaled="1"/>
              <a:tileRect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ru-UA" sz="1200"/>
          </a:p>
        </p:txBody>
      </p:sp>
      <p:sp>
        <p:nvSpPr>
          <p:cNvPr id="36" name="Freeform 9">
            <a:extLst>
              <a:ext uri="{FF2B5EF4-FFF2-40B4-BE49-F238E27FC236}">
                <a16:creationId xmlns:a16="http://schemas.microsoft.com/office/drawing/2014/main" id="{907A2A7E-997C-A365-66A9-0917BFD5719D}"/>
              </a:ext>
            </a:extLst>
          </p:cNvPr>
          <p:cNvSpPr>
            <a:spLocks noEditPoints="1"/>
          </p:cNvSpPr>
          <p:nvPr/>
        </p:nvSpPr>
        <p:spPr bwMode="auto">
          <a:xfrm>
            <a:off x="5050068" y="1337961"/>
            <a:ext cx="1976508" cy="1389332"/>
          </a:xfrm>
          <a:prstGeom prst="roundRect">
            <a:avLst>
              <a:gd name="adj" fmla="val 6700"/>
            </a:avLst>
          </a:prstGeom>
          <a:noFill/>
          <a:ln>
            <a:gradFill flip="none" rotWithShape="1">
              <a:gsLst>
                <a:gs pos="0">
                  <a:schemeClr val="tx1">
                    <a:alpha val="33000"/>
                  </a:schemeClr>
                </a:gs>
                <a:gs pos="82000">
                  <a:schemeClr val="tx1">
                    <a:alpha val="0"/>
                  </a:schemeClr>
                </a:gs>
              </a:gsLst>
              <a:lin ang="18900000" scaled="1"/>
              <a:tileRect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ru-UA" sz="1200"/>
          </a:p>
        </p:txBody>
      </p:sp>
      <p:sp>
        <p:nvSpPr>
          <p:cNvPr id="37" name="Freeform 9">
            <a:extLst>
              <a:ext uri="{FF2B5EF4-FFF2-40B4-BE49-F238E27FC236}">
                <a16:creationId xmlns:a16="http://schemas.microsoft.com/office/drawing/2014/main" id="{35DB9496-946F-4BE0-A5C3-20F3D429A0F9}"/>
              </a:ext>
            </a:extLst>
          </p:cNvPr>
          <p:cNvSpPr>
            <a:spLocks noEditPoints="1"/>
          </p:cNvSpPr>
          <p:nvPr/>
        </p:nvSpPr>
        <p:spPr bwMode="auto">
          <a:xfrm>
            <a:off x="430011" y="3245898"/>
            <a:ext cx="1976508" cy="1389332"/>
          </a:xfrm>
          <a:prstGeom prst="roundRect">
            <a:avLst>
              <a:gd name="adj" fmla="val 6700"/>
            </a:avLst>
          </a:prstGeom>
          <a:noFill/>
          <a:ln>
            <a:gradFill flip="none" rotWithShape="1">
              <a:gsLst>
                <a:gs pos="0">
                  <a:schemeClr val="tx1">
                    <a:alpha val="33000"/>
                  </a:schemeClr>
                </a:gs>
                <a:gs pos="82000">
                  <a:schemeClr val="tx1">
                    <a:alpha val="0"/>
                  </a:schemeClr>
                </a:gs>
              </a:gsLst>
              <a:lin ang="18900000" scaled="1"/>
              <a:tileRect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ru-UA" sz="1200"/>
          </a:p>
        </p:txBody>
      </p:sp>
      <p:sp>
        <p:nvSpPr>
          <p:cNvPr id="40" name="Freeform 9">
            <a:extLst>
              <a:ext uri="{FF2B5EF4-FFF2-40B4-BE49-F238E27FC236}">
                <a16:creationId xmlns:a16="http://schemas.microsoft.com/office/drawing/2014/main" id="{D50DBDD1-9D4D-1AC1-9546-58BB9FE0BE36}"/>
              </a:ext>
            </a:extLst>
          </p:cNvPr>
          <p:cNvSpPr>
            <a:spLocks noEditPoints="1"/>
          </p:cNvSpPr>
          <p:nvPr/>
        </p:nvSpPr>
        <p:spPr bwMode="auto">
          <a:xfrm>
            <a:off x="5047996" y="3245898"/>
            <a:ext cx="1976508" cy="1389332"/>
          </a:xfrm>
          <a:prstGeom prst="roundRect">
            <a:avLst>
              <a:gd name="adj" fmla="val 6700"/>
            </a:avLst>
          </a:prstGeom>
          <a:noFill/>
          <a:ln>
            <a:gradFill flip="none" rotWithShape="1">
              <a:gsLst>
                <a:gs pos="0">
                  <a:schemeClr val="tx1">
                    <a:alpha val="33000"/>
                  </a:schemeClr>
                </a:gs>
                <a:gs pos="82000">
                  <a:schemeClr val="tx1">
                    <a:alpha val="0"/>
                  </a:schemeClr>
                </a:gs>
              </a:gsLst>
              <a:lin ang="18900000" scaled="1"/>
              <a:tileRect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ru-UA" sz="1200"/>
          </a:p>
        </p:txBody>
      </p:sp>
      <p:sp>
        <p:nvSpPr>
          <p:cNvPr id="41" name="Freeform 9">
            <a:extLst>
              <a:ext uri="{FF2B5EF4-FFF2-40B4-BE49-F238E27FC236}">
                <a16:creationId xmlns:a16="http://schemas.microsoft.com/office/drawing/2014/main" id="{5DD01855-7D2C-688D-427A-7B18BEB119AD}"/>
              </a:ext>
            </a:extLst>
          </p:cNvPr>
          <p:cNvSpPr>
            <a:spLocks noEditPoints="1"/>
          </p:cNvSpPr>
          <p:nvPr/>
        </p:nvSpPr>
        <p:spPr bwMode="auto">
          <a:xfrm>
            <a:off x="2737967" y="3245898"/>
            <a:ext cx="1976508" cy="1389332"/>
          </a:xfrm>
          <a:prstGeom prst="roundRect">
            <a:avLst>
              <a:gd name="adj" fmla="val 6700"/>
            </a:avLst>
          </a:prstGeom>
          <a:noFill/>
          <a:ln>
            <a:gradFill flip="none" rotWithShape="1">
              <a:gsLst>
                <a:gs pos="0">
                  <a:schemeClr val="tx1">
                    <a:alpha val="33000"/>
                  </a:schemeClr>
                </a:gs>
                <a:gs pos="82000">
                  <a:schemeClr val="tx1">
                    <a:alpha val="0"/>
                  </a:schemeClr>
                </a:gs>
              </a:gsLst>
              <a:lin ang="18900000" scaled="1"/>
              <a:tileRect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ru-UA" sz="1200"/>
          </a:p>
        </p:txBody>
      </p:sp>
      <p:sp>
        <p:nvSpPr>
          <p:cNvPr id="45" name="Freeform 9">
            <a:extLst>
              <a:ext uri="{FF2B5EF4-FFF2-40B4-BE49-F238E27FC236}">
                <a16:creationId xmlns:a16="http://schemas.microsoft.com/office/drawing/2014/main" id="{B49AFF80-A04C-E280-92C4-40DE150B4700}"/>
              </a:ext>
            </a:extLst>
          </p:cNvPr>
          <p:cNvSpPr>
            <a:spLocks noEditPoints="1"/>
          </p:cNvSpPr>
          <p:nvPr/>
        </p:nvSpPr>
        <p:spPr bwMode="auto">
          <a:xfrm>
            <a:off x="5047996" y="5115338"/>
            <a:ext cx="1976508" cy="1389332"/>
          </a:xfrm>
          <a:prstGeom prst="roundRect">
            <a:avLst>
              <a:gd name="adj" fmla="val 6700"/>
            </a:avLst>
          </a:prstGeom>
          <a:noFill/>
          <a:ln>
            <a:gradFill flip="none" rotWithShape="1">
              <a:gsLst>
                <a:gs pos="0">
                  <a:schemeClr val="tx1">
                    <a:alpha val="33000"/>
                  </a:schemeClr>
                </a:gs>
                <a:gs pos="82000">
                  <a:schemeClr val="tx1">
                    <a:alpha val="0"/>
                  </a:schemeClr>
                </a:gs>
              </a:gsLst>
              <a:lin ang="18900000" scaled="1"/>
              <a:tileRect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ru-UA" sz="1200"/>
          </a:p>
        </p:txBody>
      </p:sp>
      <p:sp>
        <p:nvSpPr>
          <p:cNvPr id="48" name="Freeform 9">
            <a:extLst>
              <a:ext uri="{FF2B5EF4-FFF2-40B4-BE49-F238E27FC236}">
                <a16:creationId xmlns:a16="http://schemas.microsoft.com/office/drawing/2014/main" id="{42718622-2F03-2004-B645-993105A4A883}"/>
              </a:ext>
            </a:extLst>
          </p:cNvPr>
          <p:cNvSpPr>
            <a:spLocks noEditPoints="1"/>
          </p:cNvSpPr>
          <p:nvPr/>
        </p:nvSpPr>
        <p:spPr bwMode="auto">
          <a:xfrm>
            <a:off x="2737967" y="5115338"/>
            <a:ext cx="1976508" cy="1389332"/>
          </a:xfrm>
          <a:prstGeom prst="roundRect">
            <a:avLst>
              <a:gd name="adj" fmla="val 6700"/>
            </a:avLst>
          </a:prstGeom>
          <a:noFill/>
          <a:ln>
            <a:gradFill flip="none" rotWithShape="1">
              <a:gsLst>
                <a:gs pos="0">
                  <a:schemeClr val="tx1">
                    <a:alpha val="33000"/>
                  </a:schemeClr>
                </a:gs>
                <a:gs pos="82000">
                  <a:schemeClr val="tx1">
                    <a:alpha val="0"/>
                  </a:schemeClr>
                </a:gs>
              </a:gsLst>
              <a:lin ang="18900000" scaled="1"/>
              <a:tileRect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ru-UA" sz="120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14ECEE6-E532-7FF2-8009-16AC187C613A}"/>
              </a:ext>
            </a:extLst>
          </p:cNvPr>
          <p:cNvGrpSpPr/>
          <p:nvPr/>
        </p:nvGrpSpPr>
        <p:grpSpPr>
          <a:xfrm>
            <a:off x="10754693" y="1532175"/>
            <a:ext cx="496376" cy="231628"/>
            <a:chOff x="10754693" y="1328975"/>
            <a:chExt cx="496376" cy="231628"/>
          </a:xfrm>
        </p:grpSpPr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C4DB4CF8-6136-1CFC-D380-30D9614DDB9A}"/>
                </a:ext>
              </a:extLst>
            </p:cNvPr>
            <p:cNvSpPr/>
            <p:nvPr/>
          </p:nvSpPr>
          <p:spPr bwMode="auto">
            <a:xfrm rot="10800000">
              <a:off x="10754694" y="1386471"/>
              <a:ext cx="496375" cy="174132"/>
            </a:xfrm>
            <a:prstGeom prst="triangle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bg2">
                    <a:lumMod val="7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chemeClr val="tx1"/>
                </a:solidFill>
                <a:cs typeface="Segoe UI" pitchFamily="34" charset="0"/>
              </a:endParaRPr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979C7BAA-795E-75CE-FABE-A9C29F3C48EE}"/>
                </a:ext>
              </a:extLst>
            </p:cNvPr>
            <p:cNvSpPr/>
            <p:nvPr/>
          </p:nvSpPr>
          <p:spPr bwMode="auto">
            <a:xfrm rot="10800000">
              <a:off x="10754693" y="1328975"/>
              <a:ext cx="496375" cy="174132"/>
            </a:xfrm>
            <a:prstGeom prst="triangle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bg2">
                    <a:lumMod val="7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2" name="Text Placeholder 62">
            <a:extLst>
              <a:ext uri="{FF2B5EF4-FFF2-40B4-BE49-F238E27FC236}">
                <a16:creationId xmlns:a16="http://schemas.microsoft.com/office/drawing/2014/main" id="{8A0FF1D3-E061-927C-2C05-9D73828EFA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22584" y="2003965"/>
            <a:ext cx="1815564" cy="152349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53" name="Text Placeholder 62">
            <a:extLst>
              <a:ext uri="{FF2B5EF4-FFF2-40B4-BE49-F238E27FC236}">
                <a16:creationId xmlns:a16="http://schemas.microsoft.com/office/drawing/2014/main" id="{45A47598-8E2D-EBD0-A367-F09B95AD55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22584" y="2170073"/>
            <a:ext cx="1815564" cy="528350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lang="en-US" sz="1000" b="0" kern="1200" baseline="0" dirty="0" smtClean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Designation</a:t>
            </a:r>
          </a:p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Location</a:t>
            </a:r>
          </a:p>
        </p:txBody>
      </p:sp>
      <p:sp>
        <p:nvSpPr>
          <p:cNvPr id="54" name="Text Placeholder 62">
            <a:extLst>
              <a:ext uri="{FF2B5EF4-FFF2-40B4-BE49-F238E27FC236}">
                <a16:creationId xmlns:a16="http://schemas.microsoft.com/office/drawing/2014/main" id="{B7632FE4-A747-5DC4-3396-7FC19C185E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30538" y="2003965"/>
            <a:ext cx="1815564" cy="152349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55" name="Text Placeholder 62">
            <a:extLst>
              <a:ext uri="{FF2B5EF4-FFF2-40B4-BE49-F238E27FC236}">
                <a16:creationId xmlns:a16="http://schemas.microsoft.com/office/drawing/2014/main" id="{40A03085-993B-2DC8-2D9A-300FE582ED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30538" y="2170073"/>
            <a:ext cx="1815564" cy="528350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lang="en-US" sz="1000" b="0" kern="1200" baseline="0" dirty="0" smtClean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Designation</a:t>
            </a:r>
          </a:p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Location</a:t>
            </a:r>
          </a:p>
        </p:txBody>
      </p:sp>
      <p:sp>
        <p:nvSpPr>
          <p:cNvPr id="58" name="Text Placeholder 62">
            <a:extLst>
              <a:ext uri="{FF2B5EF4-FFF2-40B4-BE49-F238E27FC236}">
                <a16:creationId xmlns:a16="http://schemas.microsoft.com/office/drawing/2014/main" id="{A6D6E35A-F5B3-2772-CC99-B860FF6288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22584" y="4012343"/>
            <a:ext cx="1815564" cy="152349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61" name="Text Placeholder 62">
            <a:extLst>
              <a:ext uri="{FF2B5EF4-FFF2-40B4-BE49-F238E27FC236}">
                <a16:creationId xmlns:a16="http://schemas.microsoft.com/office/drawing/2014/main" id="{709B1C62-9C75-BC6D-F2DB-A4B57BF643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22584" y="4171308"/>
            <a:ext cx="1815564" cy="333425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lang="en-US" sz="1000" b="0" kern="1200" baseline="0" dirty="0" smtClean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Designation</a:t>
            </a:r>
          </a:p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Location</a:t>
            </a:r>
          </a:p>
        </p:txBody>
      </p:sp>
      <p:sp>
        <p:nvSpPr>
          <p:cNvPr id="62" name="Text Placeholder 62">
            <a:extLst>
              <a:ext uri="{FF2B5EF4-FFF2-40B4-BE49-F238E27FC236}">
                <a16:creationId xmlns:a16="http://schemas.microsoft.com/office/drawing/2014/main" id="{A57B3825-D921-F482-24B3-B280C1CDAFD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30538" y="4012343"/>
            <a:ext cx="1815564" cy="152349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64" name="Text Placeholder 62">
            <a:extLst>
              <a:ext uri="{FF2B5EF4-FFF2-40B4-BE49-F238E27FC236}">
                <a16:creationId xmlns:a16="http://schemas.microsoft.com/office/drawing/2014/main" id="{B8F2FAA8-7FC1-4CC2-9951-9F6268D861C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30538" y="4178451"/>
            <a:ext cx="1815564" cy="333425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lang="en-US" sz="1000" b="0" kern="1200" baseline="0" dirty="0" smtClean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Designation</a:t>
            </a:r>
          </a:p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Location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B5207FD8-C11D-A03B-8814-D6823B4F80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0483" y="4012343"/>
            <a:ext cx="1815564" cy="152349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66" name="Text Placeholder 62">
            <a:extLst>
              <a:ext uri="{FF2B5EF4-FFF2-40B4-BE49-F238E27FC236}">
                <a16:creationId xmlns:a16="http://schemas.microsoft.com/office/drawing/2014/main" id="{E6BF86D4-175D-CC92-E1D9-630C280E412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0483" y="4171308"/>
            <a:ext cx="1815564" cy="333425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lang="en-US" sz="1000" b="0" kern="1200" baseline="0" dirty="0" smtClean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Designation</a:t>
            </a:r>
          </a:p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Location</a:t>
            </a:r>
          </a:p>
        </p:txBody>
      </p:sp>
      <p:sp>
        <p:nvSpPr>
          <p:cNvPr id="72" name="Text Placeholder 62">
            <a:extLst>
              <a:ext uri="{FF2B5EF4-FFF2-40B4-BE49-F238E27FC236}">
                <a16:creationId xmlns:a16="http://schemas.microsoft.com/office/drawing/2014/main" id="{42F2AF6E-530E-F436-886E-A3DA13A84B1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22584" y="5882101"/>
            <a:ext cx="1815564" cy="152349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73" name="Text Placeholder 62">
            <a:extLst>
              <a:ext uri="{FF2B5EF4-FFF2-40B4-BE49-F238E27FC236}">
                <a16:creationId xmlns:a16="http://schemas.microsoft.com/office/drawing/2014/main" id="{6F30EE50-2638-15BC-82CB-C7749F39B4F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822584" y="6048209"/>
            <a:ext cx="1815564" cy="333425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lang="en-US" sz="1000" b="0" kern="1200" baseline="0" dirty="0" smtClean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Designation</a:t>
            </a:r>
          </a:p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Location</a:t>
            </a:r>
          </a:p>
        </p:txBody>
      </p:sp>
      <p:sp>
        <p:nvSpPr>
          <p:cNvPr id="74" name="Text Placeholder 62">
            <a:extLst>
              <a:ext uri="{FF2B5EF4-FFF2-40B4-BE49-F238E27FC236}">
                <a16:creationId xmlns:a16="http://schemas.microsoft.com/office/drawing/2014/main" id="{0ADAAC92-92B6-E652-1942-5AB19BDEF4B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30538" y="5882101"/>
            <a:ext cx="1815564" cy="152349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75" name="Text Placeholder 62">
            <a:extLst>
              <a:ext uri="{FF2B5EF4-FFF2-40B4-BE49-F238E27FC236}">
                <a16:creationId xmlns:a16="http://schemas.microsoft.com/office/drawing/2014/main" id="{508A8790-6B70-EAA3-7A36-E2C04523384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30538" y="6048209"/>
            <a:ext cx="1815564" cy="333425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lang="en-US" sz="1000" b="0" kern="1200" baseline="0" dirty="0" smtClean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Designation</a:t>
            </a:r>
          </a:p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Location</a:t>
            </a:r>
          </a:p>
        </p:txBody>
      </p:sp>
      <p:sp>
        <p:nvSpPr>
          <p:cNvPr id="76" name="Text Placeholder 62">
            <a:extLst>
              <a:ext uri="{FF2B5EF4-FFF2-40B4-BE49-F238E27FC236}">
                <a16:creationId xmlns:a16="http://schemas.microsoft.com/office/drawing/2014/main" id="{CB33FFC4-2DDD-745C-F776-58DBFBEEA01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0483" y="5882101"/>
            <a:ext cx="1815564" cy="152349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77" name="Text Placeholder 62">
            <a:extLst>
              <a:ext uri="{FF2B5EF4-FFF2-40B4-BE49-F238E27FC236}">
                <a16:creationId xmlns:a16="http://schemas.microsoft.com/office/drawing/2014/main" id="{E1B3E712-47E5-6E2E-A8FD-69E2BF51EF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0483" y="6048209"/>
            <a:ext cx="1815564" cy="333425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lang="en-US" sz="1000" b="0" kern="1200" baseline="0" dirty="0" smtClean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Designation</a:t>
            </a:r>
          </a:p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Location</a:t>
            </a:r>
          </a:p>
        </p:txBody>
      </p:sp>
      <p:sp>
        <p:nvSpPr>
          <p:cNvPr id="92" name="Picture Placeholder 104">
            <a:extLst>
              <a:ext uri="{FF2B5EF4-FFF2-40B4-BE49-F238E27FC236}">
                <a16:creationId xmlns:a16="http://schemas.microsoft.com/office/drawing/2014/main" id="{8D7386C2-174E-AEB3-D2E5-4FF63B9D637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040303" y="3058149"/>
            <a:ext cx="755925" cy="755925"/>
          </a:xfrm>
          <a:custGeom>
            <a:avLst/>
            <a:gdLst>
              <a:gd name="connsiteX0" fmla="*/ 1361452 w 2722904"/>
              <a:gd name="connsiteY0" fmla="*/ 0 h 2722904"/>
              <a:gd name="connsiteX1" fmla="*/ 2722904 w 2722904"/>
              <a:gd name="connsiteY1" fmla="*/ 1361452 h 2722904"/>
              <a:gd name="connsiteX2" fmla="*/ 1361452 w 2722904"/>
              <a:gd name="connsiteY2" fmla="*/ 2722904 h 2722904"/>
              <a:gd name="connsiteX3" fmla="*/ 0 w 2722904"/>
              <a:gd name="connsiteY3" fmla="*/ 1361452 h 2722904"/>
              <a:gd name="connsiteX4" fmla="*/ 1361452 w 2722904"/>
              <a:gd name="connsiteY4" fmla="*/ 0 h 272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2904" h="2722904">
                <a:moveTo>
                  <a:pt x="1361452" y="0"/>
                </a:moveTo>
                <a:cubicBezTo>
                  <a:pt x="2113361" y="0"/>
                  <a:pt x="2722904" y="609543"/>
                  <a:pt x="2722904" y="1361452"/>
                </a:cubicBezTo>
                <a:cubicBezTo>
                  <a:pt x="2722904" y="2113361"/>
                  <a:pt x="2113361" y="2722904"/>
                  <a:pt x="1361452" y="2722904"/>
                </a:cubicBezTo>
                <a:cubicBezTo>
                  <a:pt x="609543" y="2722904"/>
                  <a:pt x="0" y="2113361"/>
                  <a:pt x="0" y="1361452"/>
                </a:cubicBezTo>
                <a:cubicBezTo>
                  <a:pt x="0" y="609543"/>
                  <a:pt x="609543" y="0"/>
                  <a:pt x="1361452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wrap="square" lIns="0" tIns="457200" rIns="0" bIns="91440" anchor="ctr">
            <a:noAutofit/>
          </a:bodyPr>
          <a:lstStyle>
            <a:lvl1pPr marL="0" indent="0" algn="ctr">
              <a:buNone/>
              <a:defRPr sz="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3" name="Picture Placeholder 109">
            <a:extLst>
              <a:ext uri="{FF2B5EF4-FFF2-40B4-BE49-F238E27FC236}">
                <a16:creationId xmlns:a16="http://schemas.microsoft.com/office/drawing/2014/main" id="{5DBEA33C-EA5F-4450-0438-EDD86CE2AC8E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348257" y="3058149"/>
            <a:ext cx="755925" cy="755925"/>
          </a:xfrm>
          <a:custGeom>
            <a:avLst/>
            <a:gdLst>
              <a:gd name="connsiteX0" fmla="*/ 1361452 w 2722904"/>
              <a:gd name="connsiteY0" fmla="*/ 0 h 2722904"/>
              <a:gd name="connsiteX1" fmla="*/ 2722904 w 2722904"/>
              <a:gd name="connsiteY1" fmla="*/ 1361452 h 2722904"/>
              <a:gd name="connsiteX2" fmla="*/ 1361452 w 2722904"/>
              <a:gd name="connsiteY2" fmla="*/ 2722904 h 2722904"/>
              <a:gd name="connsiteX3" fmla="*/ 0 w 2722904"/>
              <a:gd name="connsiteY3" fmla="*/ 1361452 h 2722904"/>
              <a:gd name="connsiteX4" fmla="*/ 1361452 w 2722904"/>
              <a:gd name="connsiteY4" fmla="*/ 0 h 272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2904" h="2722904">
                <a:moveTo>
                  <a:pt x="1361452" y="0"/>
                </a:moveTo>
                <a:cubicBezTo>
                  <a:pt x="2113361" y="0"/>
                  <a:pt x="2722904" y="609543"/>
                  <a:pt x="2722904" y="1361452"/>
                </a:cubicBezTo>
                <a:cubicBezTo>
                  <a:pt x="2722904" y="2113361"/>
                  <a:pt x="2113361" y="2722904"/>
                  <a:pt x="1361452" y="2722904"/>
                </a:cubicBezTo>
                <a:cubicBezTo>
                  <a:pt x="609543" y="2722904"/>
                  <a:pt x="0" y="2113361"/>
                  <a:pt x="0" y="1361452"/>
                </a:cubicBezTo>
                <a:cubicBezTo>
                  <a:pt x="0" y="609543"/>
                  <a:pt x="609543" y="0"/>
                  <a:pt x="1361452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wrap="square" lIns="0" tIns="457200" rIns="0" bIns="91440" anchor="ctr">
            <a:noAutofit/>
          </a:bodyPr>
          <a:lstStyle>
            <a:lvl1pPr marL="0" indent="0" algn="ctr">
              <a:buNone/>
              <a:defRPr sz="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2" name="Picture Placeholder 110">
            <a:extLst>
              <a:ext uri="{FF2B5EF4-FFF2-40B4-BE49-F238E27FC236}">
                <a16:creationId xmlns:a16="http://schemas.microsoft.com/office/drawing/2014/main" id="{35D19C3E-747B-7F13-0DAA-E7EA96B638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658287" y="3058149"/>
            <a:ext cx="755925" cy="755925"/>
          </a:xfrm>
          <a:custGeom>
            <a:avLst/>
            <a:gdLst>
              <a:gd name="connsiteX0" fmla="*/ 1361452 w 2722904"/>
              <a:gd name="connsiteY0" fmla="*/ 0 h 2722904"/>
              <a:gd name="connsiteX1" fmla="*/ 2722904 w 2722904"/>
              <a:gd name="connsiteY1" fmla="*/ 1361452 h 2722904"/>
              <a:gd name="connsiteX2" fmla="*/ 1361452 w 2722904"/>
              <a:gd name="connsiteY2" fmla="*/ 2722904 h 2722904"/>
              <a:gd name="connsiteX3" fmla="*/ 0 w 2722904"/>
              <a:gd name="connsiteY3" fmla="*/ 1361452 h 2722904"/>
              <a:gd name="connsiteX4" fmla="*/ 1361452 w 2722904"/>
              <a:gd name="connsiteY4" fmla="*/ 0 h 272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2904" h="2722904">
                <a:moveTo>
                  <a:pt x="1361452" y="0"/>
                </a:moveTo>
                <a:cubicBezTo>
                  <a:pt x="2113361" y="0"/>
                  <a:pt x="2722904" y="609543"/>
                  <a:pt x="2722904" y="1361452"/>
                </a:cubicBezTo>
                <a:cubicBezTo>
                  <a:pt x="2722904" y="2113361"/>
                  <a:pt x="2113361" y="2722904"/>
                  <a:pt x="1361452" y="2722904"/>
                </a:cubicBezTo>
                <a:cubicBezTo>
                  <a:pt x="609543" y="2722904"/>
                  <a:pt x="0" y="2113361"/>
                  <a:pt x="0" y="1361452"/>
                </a:cubicBezTo>
                <a:cubicBezTo>
                  <a:pt x="0" y="609543"/>
                  <a:pt x="609543" y="0"/>
                  <a:pt x="1361452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wrap="square" lIns="0" tIns="457200" rIns="0" bIns="91440" anchor="ctr">
            <a:noAutofit/>
          </a:bodyPr>
          <a:lstStyle>
            <a:lvl1pPr marL="0" indent="0" algn="ctr">
              <a:buNone/>
              <a:defRPr sz="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4" name="Picture Placeholder 113">
            <a:extLst>
              <a:ext uri="{FF2B5EF4-FFF2-40B4-BE49-F238E27FC236}">
                <a16:creationId xmlns:a16="http://schemas.microsoft.com/office/drawing/2014/main" id="{87FCE278-C808-5429-ED4B-36E31B6C2650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5658287" y="4927589"/>
            <a:ext cx="755925" cy="755925"/>
          </a:xfrm>
          <a:custGeom>
            <a:avLst/>
            <a:gdLst>
              <a:gd name="connsiteX0" fmla="*/ 1361452 w 2722904"/>
              <a:gd name="connsiteY0" fmla="*/ 0 h 2722904"/>
              <a:gd name="connsiteX1" fmla="*/ 2722904 w 2722904"/>
              <a:gd name="connsiteY1" fmla="*/ 1361452 h 2722904"/>
              <a:gd name="connsiteX2" fmla="*/ 1361452 w 2722904"/>
              <a:gd name="connsiteY2" fmla="*/ 2722904 h 2722904"/>
              <a:gd name="connsiteX3" fmla="*/ 0 w 2722904"/>
              <a:gd name="connsiteY3" fmla="*/ 1361452 h 2722904"/>
              <a:gd name="connsiteX4" fmla="*/ 1361452 w 2722904"/>
              <a:gd name="connsiteY4" fmla="*/ 0 h 272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2904" h="2722904">
                <a:moveTo>
                  <a:pt x="1361452" y="0"/>
                </a:moveTo>
                <a:cubicBezTo>
                  <a:pt x="2113361" y="0"/>
                  <a:pt x="2722904" y="609543"/>
                  <a:pt x="2722904" y="1361452"/>
                </a:cubicBezTo>
                <a:cubicBezTo>
                  <a:pt x="2722904" y="2113361"/>
                  <a:pt x="2113361" y="2722904"/>
                  <a:pt x="1361452" y="2722904"/>
                </a:cubicBezTo>
                <a:cubicBezTo>
                  <a:pt x="609543" y="2722904"/>
                  <a:pt x="0" y="2113361"/>
                  <a:pt x="0" y="1361452"/>
                </a:cubicBezTo>
                <a:cubicBezTo>
                  <a:pt x="0" y="609543"/>
                  <a:pt x="609543" y="0"/>
                  <a:pt x="1361452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wrap="square" lIns="0" tIns="457200" rIns="0" bIns="91440" anchor="ctr">
            <a:noAutofit/>
          </a:bodyPr>
          <a:lstStyle>
            <a:lvl1pPr marL="0" indent="0" algn="ctr">
              <a:buNone/>
              <a:defRPr sz="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6" name="Picture Placeholder 114">
            <a:extLst>
              <a:ext uri="{FF2B5EF4-FFF2-40B4-BE49-F238E27FC236}">
                <a16:creationId xmlns:a16="http://schemas.microsoft.com/office/drawing/2014/main" id="{126E7231-3D4D-9CB5-657A-651DB9940BC9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348257" y="4927589"/>
            <a:ext cx="755925" cy="755925"/>
          </a:xfrm>
          <a:custGeom>
            <a:avLst/>
            <a:gdLst>
              <a:gd name="connsiteX0" fmla="*/ 1361452 w 2722904"/>
              <a:gd name="connsiteY0" fmla="*/ 0 h 2722904"/>
              <a:gd name="connsiteX1" fmla="*/ 2722904 w 2722904"/>
              <a:gd name="connsiteY1" fmla="*/ 1361452 h 2722904"/>
              <a:gd name="connsiteX2" fmla="*/ 1361452 w 2722904"/>
              <a:gd name="connsiteY2" fmla="*/ 2722904 h 2722904"/>
              <a:gd name="connsiteX3" fmla="*/ 0 w 2722904"/>
              <a:gd name="connsiteY3" fmla="*/ 1361452 h 2722904"/>
              <a:gd name="connsiteX4" fmla="*/ 1361452 w 2722904"/>
              <a:gd name="connsiteY4" fmla="*/ 0 h 272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2904" h="2722904">
                <a:moveTo>
                  <a:pt x="1361452" y="0"/>
                </a:moveTo>
                <a:cubicBezTo>
                  <a:pt x="2113361" y="0"/>
                  <a:pt x="2722904" y="609543"/>
                  <a:pt x="2722904" y="1361452"/>
                </a:cubicBezTo>
                <a:cubicBezTo>
                  <a:pt x="2722904" y="2113361"/>
                  <a:pt x="2113361" y="2722904"/>
                  <a:pt x="1361452" y="2722904"/>
                </a:cubicBezTo>
                <a:cubicBezTo>
                  <a:pt x="609543" y="2722904"/>
                  <a:pt x="0" y="2113361"/>
                  <a:pt x="0" y="1361452"/>
                </a:cubicBezTo>
                <a:cubicBezTo>
                  <a:pt x="0" y="609543"/>
                  <a:pt x="609543" y="0"/>
                  <a:pt x="1361452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wrap="square" lIns="0" tIns="457200" rIns="0" bIns="91440" anchor="ctr">
            <a:noAutofit/>
          </a:bodyPr>
          <a:lstStyle>
            <a:lvl1pPr marL="0" indent="0" algn="ctr">
              <a:buNone/>
              <a:defRPr sz="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7" name="Picture Placeholder 115">
            <a:extLst>
              <a:ext uri="{FF2B5EF4-FFF2-40B4-BE49-F238E27FC236}">
                <a16:creationId xmlns:a16="http://schemas.microsoft.com/office/drawing/2014/main" id="{CC66F2F5-B825-9B47-51D8-0CB717BDE9F9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040303" y="4927589"/>
            <a:ext cx="755925" cy="755925"/>
          </a:xfrm>
          <a:custGeom>
            <a:avLst/>
            <a:gdLst>
              <a:gd name="connsiteX0" fmla="*/ 1361452 w 2722904"/>
              <a:gd name="connsiteY0" fmla="*/ 0 h 2722904"/>
              <a:gd name="connsiteX1" fmla="*/ 2722904 w 2722904"/>
              <a:gd name="connsiteY1" fmla="*/ 1361452 h 2722904"/>
              <a:gd name="connsiteX2" fmla="*/ 1361452 w 2722904"/>
              <a:gd name="connsiteY2" fmla="*/ 2722904 h 2722904"/>
              <a:gd name="connsiteX3" fmla="*/ 0 w 2722904"/>
              <a:gd name="connsiteY3" fmla="*/ 1361452 h 2722904"/>
              <a:gd name="connsiteX4" fmla="*/ 1361452 w 2722904"/>
              <a:gd name="connsiteY4" fmla="*/ 0 h 272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2904" h="2722904">
                <a:moveTo>
                  <a:pt x="1361452" y="0"/>
                </a:moveTo>
                <a:cubicBezTo>
                  <a:pt x="2113361" y="0"/>
                  <a:pt x="2722904" y="609543"/>
                  <a:pt x="2722904" y="1361452"/>
                </a:cubicBezTo>
                <a:cubicBezTo>
                  <a:pt x="2722904" y="2113361"/>
                  <a:pt x="2113361" y="2722904"/>
                  <a:pt x="1361452" y="2722904"/>
                </a:cubicBezTo>
                <a:cubicBezTo>
                  <a:pt x="609543" y="2722904"/>
                  <a:pt x="0" y="2113361"/>
                  <a:pt x="0" y="1361452"/>
                </a:cubicBezTo>
                <a:cubicBezTo>
                  <a:pt x="0" y="609543"/>
                  <a:pt x="609543" y="0"/>
                  <a:pt x="1361452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wrap="square" lIns="0" tIns="457200" rIns="0" bIns="91440" anchor="ctr">
            <a:noAutofit/>
          </a:bodyPr>
          <a:lstStyle>
            <a:lvl1pPr marL="0" indent="0" algn="ctr">
              <a:buNone/>
              <a:defRPr sz="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8" name="Picture Placeholder 113">
            <a:extLst>
              <a:ext uri="{FF2B5EF4-FFF2-40B4-BE49-F238E27FC236}">
                <a16:creationId xmlns:a16="http://schemas.microsoft.com/office/drawing/2014/main" id="{03AF14B9-55D6-F926-9BAB-28784F99F219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10624919" y="166340"/>
            <a:ext cx="755925" cy="755925"/>
          </a:xfrm>
          <a:custGeom>
            <a:avLst/>
            <a:gdLst>
              <a:gd name="connsiteX0" fmla="*/ 1361452 w 2722904"/>
              <a:gd name="connsiteY0" fmla="*/ 0 h 2722904"/>
              <a:gd name="connsiteX1" fmla="*/ 2722904 w 2722904"/>
              <a:gd name="connsiteY1" fmla="*/ 1361452 h 2722904"/>
              <a:gd name="connsiteX2" fmla="*/ 1361452 w 2722904"/>
              <a:gd name="connsiteY2" fmla="*/ 2722904 h 2722904"/>
              <a:gd name="connsiteX3" fmla="*/ 0 w 2722904"/>
              <a:gd name="connsiteY3" fmla="*/ 1361452 h 2722904"/>
              <a:gd name="connsiteX4" fmla="*/ 1361452 w 2722904"/>
              <a:gd name="connsiteY4" fmla="*/ 0 h 272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2904" h="2722904">
                <a:moveTo>
                  <a:pt x="1361452" y="0"/>
                </a:moveTo>
                <a:cubicBezTo>
                  <a:pt x="2113361" y="0"/>
                  <a:pt x="2722904" y="609543"/>
                  <a:pt x="2722904" y="1361452"/>
                </a:cubicBezTo>
                <a:cubicBezTo>
                  <a:pt x="2722904" y="2113361"/>
                  <a:pt x="2113361" y="2722904"/>
                  <a:pt x="1361452" y="2722904"/>
                </a:cubicBezTo>
                <a:cubicBezTo>
                  <a:pt x="609543" y="2722904"/>
                  <a:pt x="0" y="2113361"/>
                  <a:pt x="0" y="1361452"/>
                </a:cubicBezTo>
                <a:cubicBezTo>
                  <a:pt x="0" y="609543"/>
                  <a:pt x="609543" y="0"/>
                  <a:pt x="1361452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wrap="square" lIns="0" tIns="457200" rIns="0" bIns="91440" anchor="ctr">
            <a:noAutofit/>
          </a:bodyPr>
          <a:lstStyle>
            <a:lvl1pPr marL="0" indent="0" algn="ctr">
              <a:buNone/>
              <a:defRPr sz="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9" name="Text Placeholder 62">
            <a:extLst>
              <a:ext uri="{FF2B5EF4-FFF2-40B4-BE49-F238E27FC236}">
                <a16:creationId xmlns:a16="http://schemas.microsoft.com/office/drawing/2014/main" id="{72786951-C23C-2828-29AE-6B0622D85DE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095099" y="1028632"/>
            <a:ext cx="1815564" cy="152349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113" name="Text Placeholder 62">
            <a:extLst>
              <a:ext uri="{FF2B5EF4-FFF2-40B4-BE49-F238E27FC236}">
                <a16:creationId xmlns:a16="http://schemas.microsoft.com/office/drawing/2014/main" id="{00D2F131-27C7-C0C6-DDDC-5E43DF8A6599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095099" y="1194741"/>
            <a:ext cx="1815564" cy="174132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lang="en-US" sz="1000" b="0" kern="1200" baseline="0" dirty="0" smtClean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Designation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41512B09-77A3-EE4C-D39D-68EE0016421D}"/>
              </a:ext>
            </a:extLst>
          </p:cNvPr>
          <p:cNvGrpSpPr/>
          <p:nvPr/>
        </p:nvGrpSpPr>
        <p:grpSpPr>
          <a:xfrm>
            <a:off x="10754693" y="3310175"/>
            <a:ext cx="496376" cy="231628"/>
            <a:chOff x="10754693" y="1328975"/>
            <a:chExt cx="496376" cy="231628"/>
          </a:xfrm>
        </p:grpSpPr>
        <p:sp>
          <p:nvSpPr>
            <p:cNvPr id="124" name="Isosceles Triangle 123">
              <a:extLst>
                <a:ext uri="{FF2B5EF4-FFF2-40B4-BE49-F238E27FC236}">
                  <a16:creationId xmlns:a16="http://schemas.microsoft.com/office/drawing/2014/main" id="{27B75F78-FBAA-7578-88F9-96AACBF94DB7}"/>
                </a:ext>
              </a:extLst>
            </p:cNvPr>
            <p:cNvSpPr/>
            <p:nvPr/>
          </p:nvSpPr>
          <p:spPr bwMode="auto">
            <a:xfrm rot="10800000">
              <a:off x="10754694" y="1386471"/>
              <a:ext cx="496375" cy="174132"/>
            </a:xfrm>
            <a:prstGeom prst="triangle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bg2">
                    <a:lumMod val="7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chemeClr val="tx1"/>
                </a:solidFill>
                <a:cs typeface="Segoe UI" pitchFamily="34" charset="0"/>
              </a:endParaRPr>
            </a:p>
          </p:txBody>
        </p:sp>
        <p:sp>
          <p:nvSpPr>
            <p:cNvPr id="125" name="Isosceles Triangle 124">
              <a:extLst>
                <a:ext uri="{FF2B5EF4-FFF2-40B4-BE49-F238E27FC236}">
                  <a16:creationId xmlns:a16="http://schemas.microsoft.com/office/drawing/2014/main" id="{1E3A4715-E6C1-6EA7-3563-305765A82DF5}"/>
                </a:ext>
              </a:extLst>
            </p:cNvPr>
            <p:cNvSpPr/>
            <p:nvPr/>
          </p:nvSpPr>
          <p:spPr bwMode="auto">
            <a:xfrm rot="10800000">
              <a:off x="10754693" y="1328975"/>
              <a:ext cx="496375" cy="174132"/>
            </a:xfrm>
            <a:prstGeom prst="triangle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bg2">
                    <a:lumMod val="7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26" name="Picture Placeholder 113">
            <a:extLst>
              <a:ext uri="{FF2B5EF4-FFF2-40B4-BE49-F238E27FC236}">
                <a16:creationId xmlns:a16="http://schemas.microsoft.com/office/drawing/2014/main" id="{08E54EBD-30B9-D86E-D71A-526E27D0388B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10624919" y="1944340"/>
            <a:ext cx="755925" cy="755925"/>
          </a:xfrm>
          <a:custGeom>
            <a:avLst/>
            <a:gdLst>
              <a:gd name="connsiteX0" fmla="*/ 1361452 w 2722904"/>
              <a:gd name="connsiteY0" fmla="*/ 0 h 2722904"/>
              <a:gd name="connsiteX1" fmla="*/ 2722904 w 2722904"/>
              <a:gd name="connsiteY1" fmla="*/ 1361452 h 2722904"/>
              <a:gd name="connsiteX2" fmla="*/ 1361452 w 2722904"/>
              <a:gd name="connsiteY2" fmla="*/ 2722904 h 2722904"/>
              <a:gd name="connsiteX3" fmla="*/ 0 w 2722904"/>
              <a:gd name="connsiteY3" fmla="*/ 1361452 h 2722904"/>
              <a:gd name="connsiteX4" fmla="*/ 1361452 w 2722904"/>
              <a:gd name="connsiteY4" fmla="*/ 0 h 272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2904" h="2722904">
                <a:moveTo>
                  <a:pt x="1361452" y="0"/>
                </a:moveTo>
                <a:cubicBezTo>
                  <a:pt x="2113361" y="0"/>
                  <a:pt x="2722904" y="609543"/>
                  <a:pt x="2722904" y="1361452"/>
                </a:cubicBezTo>
                <a:cubicBezTo>
                  <a:pt x="2722904" y="2113361"/>
                  <a:pt x="2113361" y="2722904"/>
                  <a:pt x="1361452" y="2722904"/>
                </a:cubicBezTo>
                <a:cubicBezTo>
                  <a:pt x="609543" y="2722904"/>
                  <a:pt x="0" y="2113361"/>
                  <a:pt x="0" y="1361452"/>
                </a:cubicBezTo>
                <a:cubicBezTo>
                  <a:pt x="0" y="609543"/>
                  <a:pt x="609543" y="0"/>
                  <a:pt x="1361452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wrap="square" lIns="0" tIns="457200" rIns="0" bIns="91440" anchor="ctr">
            <a:noAutofit/>
          </a:bodyPr>
          <a:lstStyle>
            <a:lvl1pPr marL="0" indent="0" algn="ctr">
              <a:buNone/>
              <a:defRPr sz="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27" name="Text Placeholder 62">
            <a:extLst>
              <a:ext uri="{FF2B5EF4-FFF2-40B4-BE49-F238E27FC236}">
                <a16:creationId xmlns:a16="http://schemas.microsoft.com/office/drawing/2014/main" id="{70B86B54-13B6-3B09-ADB9-E48F5654938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0095099" y="2806632"/>
            <a:ext cx="1815564" cy="152349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128" name="Text Placeholder 62">
            <a:extLst>
              <a:ext uri="{FF2B5EF4-FFF2-40B4-BE49-F238E27FC236}">
                <a16:creationId xmlns:a16="http://schemas.microsoft.com/office/drawing/2014/main" id="{ED8008AE-F7E3-46CC-3A01-FD4DE7425E8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095099" y="2972741"/>
            <a:ext cx="1815564" cy="174132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lang="en-US" sz="1000" b="0" kern="1200" baseline="0" dirty="0" smtClean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Designation</a:t>
            </a:r>
          </a:p>
        </p:txBody>
      </p:sp>
      <p:sp>
        <p:nvSpPr>
          <p:cNvPr id="129" name="Picture Placeholder 113">
            <a:extLst>
              <a:ext uri="{FF2B5EF4-FFF2-40B4-BE49-F238E27FC236}">
                <a16:creationId xmlns:a16="http://schemas.microsoft.com/office/drawing/2014/main" id="{1CA228BC-97B8-1291-8D8D-3BBA7CB9DB6A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10624919" y="3671540"/>
            <a:ext cx="755925" cy="755925"/>
          </a:xfrm>
          <a:custGeom>
            <a:avLst/>
            <a:gdLst>
              <a:gd name="connsiteX0" fmla="*/ 1361452 w 2722904"/>
              <a:gd name="connsiteY0" fmla="*/ 0 h 2722904"/>
              <a:gd name="connsiteX1" fmla="*/ 2722904 w 2722904"/>
              <a:gd name="connsiteY1" fmla="*/ 1361452 h 2722904"/>
              <a:gd name="connsiteX2" fmla="*/ 1361452 w 2722904"/>
              <a:gd name="connsiteY2" fmla="*/ 2722904 h 2722904"/>
              <a:gd name="connsiteX3" fmla="*/ 0 w 2722904"/>
              <a:gd name="connsiteY3" fmla="*/ 1361452 h 2722904"/>
              <a:gd name="connsiteX4" fmla="*/ 1361452 w 2722904"/>
              <a:gd name="connsiteY4" fmla="*/ 0 h 272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2904" h="2722904">
                <a:moveTo>
                  <a:pt x="1361452" y="0"/>
                </a:moveTo>
                <a:cubicBezTo>
                  <a:pt x="2113361" y="0"/>
                  <a:pt x="2722904" y="609543"/>
                  <a:pt x="2722904" y="1361452"/>
                </a:cubicBezTo>
                <a:cubicBezTo>
                  <a:pt x="2722904" y="2113361"/>
                  <a:pt x="2113361" y="2722904"/>
                  <a:pt x="1361452" y="2722904"/>
                </a:cubicBezTo>
                <a:cubicBezTo>
                  <a:pt x="609543" y="2722904"/>
                  <a:pt x="0" y="2113361"/>
                  <a:pt x="0" y="1361452"/>
                </a:cubicBezTo>
                <a:cubicBezTo>
                  <a:pt x="0" y="609543"/>
                  <a:pt x="609543" y="0"/>
                  <a:pt x="1361452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wrap="square" lIns="0" tIns="457200" rIns="0" bIns="91440" anchor="ctr">
            <a:noAutofit/>
          </a:bodyPr>
          <a:lstStyle>
            <a:lvl1pPr marL="0" indent="0" algn="ctr">
              <a:buNone/>
              <a:defRPr sz="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0" name="Text Placeholder 62">
            <a:extLst>
              <a:ext uri="{FF2B5EF4-FFF2-40B4-BE49-F238E27FC236}">
                <a16:creationId xmlns:a16="http://schemas.microsoft.com/office/drawing/2014/main" id="{EF25EF0E-12EE-7682-C8FE-7C07C6FE035E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0095099" y="4533832"/>
            <a:ext cx="1815564" cy="152349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131" name="Text Placeholder 62">
            <a:extLst>
              <a:ext uri="{FF2B5EF4-FFF2-40B4-BE49-F238E27FC236}">
                <a16:creationId xmlns:a16="http://schemas.microsoft.com/office/drawing/2014/main" id="{019EBF99-D5B8-5D0D-8701-CF194508988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0095099" y="4699941"/>
            <a:ext cx="1815564" cy="174132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lang="en-US" sz="1000" b="0" kern="1200" baseline="0" dirty="0" smtClean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Designation</a:t>
            </a: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A3EDE38F-320D-CB1F-DAD6-7E769C251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1035" y="5239290"/>
            <a:ext cx="1243692" cy="1249788"/>
          </a:xfrm>
          <a:prstGeom prst="rect">
            <a:avLst/>
          </a:prstGeom>
        </p:spPr>
      </p:pic>
      <p:sp>
        <p:nvSpPr>
          <p:cNvPr id="133" name="Picture Placeholder 116">
            <a:extLst>
              <a:ext uri="{FF2B5EF4-FFF2-40B4-BE49-F238E27FC236}">
                <a16:creationId xmlns:a16="http://schemas.microsoft.com/office/drawing/2014/main" id="{D08951A8-B92E-847D-D495-C9DC816B5AC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5660358" y="1123609"/>
            <a:ext cx="755925" cy="755925"/>
          </a:xfrm>
          <a:custGeom>
            <a:avLst/>
            <a:gdLst>
              <a:gd name="connsiteX0" fmla="*/ 1361452 w 2722904"/>
              <a:gd name="connsiteY0" fmla="*/ 0 h 2722904"/>
              <a:gd name="connsiteX1" fmla="*/ 2722904 w 2722904"/>
              <a:gd name="connsiteY1" fmla="*/ 1361452 h 2722904"/>
              <a:gd name="connsiteX2" fmla="*/ 1361452 w 2722904"/>
              <a:gd name="connsiteY2" fmla="*/ 2722904 h 2722904"/>
              <a:gd name="connsiteX3" fmla="*/ 0 w 2722904"/>
              <a:gd name="connsiteY3" fmla="*/ 1361452 h 2722904"/>
              <a:gd name="connsiteX4" fmla="*/ 1361452 w 2722904"/>
              <a:gd name="connsiteY4" fmla="*/ 0 h 272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2904" h="2722904">
                <a:moveTo>
                  <a:pt x="1361452" y="0"/>
                </a:moveTo>
                <a:cubicBezTo>
                  <a:pt x="2113361" y="0"/>
                  <a:pt x="2722904" y="609543"/>
                  <a:pt x="2722904" y="1361452"/>
                </a:cubicBezTo>
                <a:cubicBezTo>
                  <a:pt x="2722904" y="2113361"/>
                  <a:pt x="2113361" y="2722904"/>
                  <a:pt x="1361452" y="2722904"/>
                </a:cubicBezTo>
                <a:cubicBezTo>
                  <a:pt x="609543" y="2722904"/>
                  <a:pt x="0" y="2113361"/>
                  <a:pt x="0" y="1361452"/>
                </a:cubicBezTo>
                <a:cubicBezTo>
                  <a:pt x="0" y="609543"/>
                  <a:pt x="609543" y="0"/>
                  <a:pt x="1361452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wrap="square" lIns="0" tIns="457200" rIns="0" bIns="91440" anchor="ctr">
            <a:noAutofit/>
          </a:bodyPr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4" name="Picture Placeholder 117">
            <a:extLst>
              <a:ext uri="{FF2B5EF4-FFF2-40B4-BE49-F238E27FC236}">
                <a16:creationId xmlns:a16="http://schemas.microsoft.com/office/drawing/2014/main" id="{84D7DF12-4D2D-35D7-DB86-50FFB4966F1A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3352404" y="1123609"/>
            <a:ext cx="755925" cy="755925"/>
          </a:xfrm>
          <a:custGeom>
            <a:avLst/>
            <a:gdLst>
              <a:gd name="connsiteX0" fmla="*/ 1361452 w 2722904"/>
              <a:gd name="connsiteY0" fmla="*/ 0 h 2722904"/>
              <a:gd name="connsiteX1" fmla="*/ 2722904 w 2722904"/>
              <a:gd name="connsiteY1" fmla="*/ 1361452 h 2722904"/>
              <a:gd name="connsiteX2" fmla="*/ 1361452 w 2722904"/>
              <a:gd name="connsiteY2" fmla="*/ 2722904 h 2722904"/>
              <a:gd name="connsiteX3" fmla="*/ 0 w 2722904"/>
              <a:gd name="connsiteY3" fmla="*/ 1361452 h 2722904"/>
              <a:gd name="connsiteX4" fmla="*/ 1361452 w 2722904"/>
              <a:gd name="connsiteY4" fmla="*/ 0 h 272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2904" h="2722904">
                <a:moveTo>
                  <a:pt x="1361452" y="0"/>
                </a:moveTo>
                <a:cubicBezTo>
                  <a:pt x="2113361" y="0"/>
                  <a:pt x="2722904" y="609543"/>
                  <a:pt x="2722904" y="1361452"/>
                </a:cubicBezTo>
                <a:cubicBezTo>
                  <a:pt x="2722904" y="2113361"/>
                  <a:pt x="2113361" y="2722904"/>
                  <a:pt x="1361452" y="2722904"/>
                </a:cubicBezTo>
                <a:cubicBezTo>
                  <a:pt x="609543" y="2722904"/>
                  <a:pt x="0" y="2113361"/>
                  <a:pt x="0" y="1361452"/>
                </a:cubicBezTo>
                <a:cubicBezTo>
                  <a:pt x="0" y="609543"/>
                  <a:pt x="609543" y="0"/>
                  <a:pt x="1361452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wrap="square" lIns="0" tIns="457200" rIns="0" bIns="91440" anchor="ctr">
            <a:noAutofit/>
          </a:bodyPr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4" name="Freeform 16">
            <a:extLst>
              <a:ext uri="{FF2B5EF4-FFF2-40B4-BE49-F238E27FC236}">
                <a16:creationId xmlns:a16="http://schemas.microsoft.com/office/drawing/2014/main" id="{52D0DAB2-32F3-722B-C82B-5840870E031C}"/>
              </a:ext>
            </a:extLst>
          </p:cNvPr>
          <p:cNvSpPr>
            <a:spLocks/>
          </p:cNvSpPr>
          <p:nvPr/>
        </p:nvSpPr>
        <p:spPr bwMode="auto">
          <a:xfrm>
            <a:off x="7392908" y="3245898"/>
            <a:ext cx="1976508" cy="1389332"/>
          </a:xfrm>
          <a:prstGeom prst="roundRect">
            <a:avLst>
              <a:gd name="adj" fmla="val 6700"/>
            </a:avLst>
          </a:prstGeom>
          <a:gradFill>
            <a:gsLst>
              <a:gs pos="0">
                <a:schemeClr val="bg1"/>
              </a:gs>
              <a:gs pos="100000">
                <a:schemeClr val="bg2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bg1">
                <a:lumMod val="7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/>
            <a:endParaRPr lang="ru-UA" sz="900" b="1">
              <a:solidFill>
                <a:schemeClr val="accent4"/>
              </a:solidFill>
            </a:endParaRPr>
          </a:p>
        </p:txBody>
      </p:sp>
      <p:sp>
        <p:nvSpPr>
          <p:cNvPr id="15" name="Freeform 9">
            <a:extLst>
              <a:ext uri="{FF2B5EF4-FFF2-40B4-BE49-F238E27FC236}">
                <a16:creationId xmlns:a16="http://schemas.microsoft.com/office/drawing/2014/main" id="{8A813BF0-5D25-80D4-CB46-DB1045454E57}"/>
              </a:ext>
            </a:extLst>
          </p:cNvPr>
          <p:cNvSpPr>
            <a:spLocks noEditPoints="1"/>
          </p:cNvSpPr>
          <p:nvPr/>
        </p:nvSpPr>
        <p:spPr bwMode="auto">
          <a:xfrm>
            <a:off x="7392909" y="3245898"/>
            <a:ext cx="1976508" cy="1389332"/>
          </a:xfrm>
          <a:prstGeom prst="roundRect">
            <a:avLst>
              <a:gd name="adj" fmla="val 6700"/>
            </a:avLst>
          </a:prstGeom>
          <a:noFill/>
          <a:ln w="6350">
            <a:gradFill>
              <a:gsLst>
                <a:gs pos="0">
                  <a:schemeClr val="accent5">
                    <a:alpha val="21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1200">
              <a:solidFill>
                <a:schemeClr val="tx1"/>
              </a:solidFill>
              <a:effectLst/>
            </a:endParaRPr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1F195395-4CCC-F2AD-A192-5ED92C782E1C}"/>
              </a:ext>
            </a:extLst>
          </p:cNvPr>
          <p:cNvSpPr>
            <a:spLocks noEditPoints="1"/>
          </p:cNvSpPr>
          <p:nvPr/>
        </p:nvSpPr>
        <p:spPr bwMode="auto">
          <a:xfrm>
            <a:off x="7392909" y="3245898"/>
            <a:ext cx="1976508" cy="1389332"/>
          </a:xfrm>
          <a:prstGeom prst="roundRect">
            <a:avLst>
              <a:gd name="adj" fmla="val 6700"/>
            </a:avLst>
          </a:prstGeom>
          <a:noFill/>
          <a:ln>
            <a:gradFill flip="none" rotWithShape="1">
              <a:gsLst>
                <a:gs pos="0">
                  <a:schemeClr val="tx1">
                    <a:alpha val="33000"/>
                  </a:schemeClr>
                </a:gs>
                <a:gs pos="82000">
                  <a:schemeClr val="tx1">
                    <a:alpha val="0"/>
                  </a:schemeClr>
                </a:gs>
              </a:gsLst>
              <a:lin ang="18900000" scaled="1"/>
              <a:tileRect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ru-UA" sz="1200"/>
          </a:p>
        </p:txBody>
      </p:sp>
      <p:sp>
        <p:nvSpPr>
          <p:cNvPr id="19" name="Text Placeholder 62">
            <a:extLst>
              <a:ext uri="{FF2B5EF4-FFF2-40B4-BE49-F238E27FC236}">
                <a16:creationId xmlns:a16="http://schemas.microsoft.com/office/drawing/2014/main" id="{613FE7DC-44B6-8204-4AFB-1A66587C9AF7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7475451" y="4012343"/>
            <a:ext cx="1815564" cy="152349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22" name="Text Placeholder 62">
            <a:extLst>
              <a:ext uri="{FF2B5EF4-FFF2-40B4-BE49-F238E27FC236}">
                <a16:creationId xmlns:a16="http://schemas.microsoft.com/office/drawing/2014/main" id="{505F1367-FF40-4910-D9D9-29AE71A616B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7475451" y="4178451"/>
            <a:ext cx="1815564" cy="333425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lang="en-US" sz="1000" b="0" kern="1200" baseline="0" dirty="0" smtClean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Designation</a:t>
            </a:r>
          </a:p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Location</a:t>
            </a:r>
          </a:p>
        </p:txBody>
      </p:sp>
      <p:sp>
        <p:nvSpPr>
          <p:cNvPr id="23" name="Picture Placeholder 110">
            <a:extLst>
              <a:ext uri="{FF2B5EF4-FFF2-40B4-BE49-F238E27FC236}">
                <a16:creationId xmlns:a16="http://schemas.microsoft.com/office/drawing/2014/main" id="{1E87FA67-9231-0AF2-5955-DDA7898BE174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8003200" y="3058149"/>
            <a:ext cx="755925" cy="755925"/>
          </a:xfrm>
          <a:custGeom>
            <a:avLst/>
            <a:gdLst>
              <a:gd name="connsiteX0" fmla="*/ 1361452 w 2722904"/>
              <a:gd name="connsiteY0" fmla="*/ 0 h 2722904"/>
              <a:gd name="connsiteX1" fmla="*/ 2722904 w 2722904"/>
              <a:gd name="connsiteY1" fmla="*/ 1361452 h 2722904"/>
              <a:gd name="connsiteX2" fmla="*/ 1361452 w 2722904"/>
              <a:gd name="connsiteY2" fmla="*/ 2722904 h 2722904"/>
              <a:gd name="connsiteX3" fmla="*/ 0 w 2722904"/>
              <a:gd name="connsiteY3" fmla="*/ 1361452 h 2722904"/>
              <a:gd name="connsiteX4" fmla="*/ 1361452 w 2722904"/>
              <a:gd name="connsiteY4" fmla="*/ 0 h 272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2904" h="2722904">
                <a:moveTo>
                  <a:pt x="1361452" y="0"/>
                </a:moveTo>
                <a:cubicBezTo>
                  <a:pt x="2113361" y="0"/>
                  <a:pt x="2722904" y="609543"/>
                  <a:pt x="2722904" y="1361452"/>
                </a:cubicBezTo>
                <a:cubicBezTo>
                  <a:pt x="2722904" y="2113361"/>
                  <a:pt x="2113361" y="2722904"/>
                  <a:pt x="1361452" y="2722904"/>
                </a:cubicBezTo>
                <a:cubicBezTo>
                  <a:pt x="609543" y="2722904"/>
                  <a:pt x="0" y="2113361"/>
                  <a:pt x="0" y="1361452"/>
                </a:cubicBezTo>
                <a:cubicBezTo>
                  <a:pt x="0" y="609543"/>
                  <a:pt x="609543" y="0"/>
                  <a:pt x="1361452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 wrap="square" lIns="0" tIns="457200" rIns="0" bIns="91440" anchor="ctr">
            <a:noAutofit/>
          </a:bodyPr>
          <a:lstStyle>
            <a:lvl1pPr marL="0" indent="0" algn="ctr">
              <a:buNone/>
              <a:defRPr sz="6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763010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23C771A-0942-4F24-BB8E-F55748018242}"/>
              </a:ext>
            </a:extLst>
          </p:cNvPr>
          <p:cNvSpPr/>
          <p:nvPr/>
        </p:nvSpPr>
        <p:spPr bwMode="auto">
          <a:xfrm>
            <a:off x="7216157" y="1333835"/>
            <a:ext cx="4108987" cy="4109570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57150"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84172"/>
            <a:ext cx="533999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4745B-0736-4DCE-B7E9-046FF80F1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4660" y="2064188"/>
            <a:ext cx="2604504" cy="277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94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5B5F87B3-A319-951F-542D-616CAF596A82}"/>
              </a:ext>
            </a:extLst>
          </p:cNvPr>
          <p:cNvSpPr/>
          <p:nvPr/>
        </p:nvSpPr>
        <p:spPr bwMode="auto">
          <a:xfrm flipH="1">
            <a:off x="266700" y="487309"/>
            <a:ext cx="11925300" cy="6378574"/>
          </a:xfrm>
          <a:prstGeom prst="round1Rect">
            <a:avLst>
              <a:gd name="adj" fmla="val 3469"/>
            </a:avLst>
          </a:prstGeom>
          <a:solidFill>
            <a:schemeClr val="accent5">
              <a:lumMod val="20000"/>
              <a:lumOff val="80000"/>
              <a:alpha val="2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F2C68C-F447-25BD-2CD9-0A96EFF1C165}"/>
              </a:ext>
            </a:extLst>
          </p:cNvPr>
          <p:cNvSpPr/>
          <p:nvPr/>
        </p:nvSpPr>
        <p:spPr bwMode="auto">
          <a:xfrm>
            <a:off x="0" y="2249714"/>
            <a:ext cx="12192000" cy="2358572"/>
          </a:xfrm>
          <a:prstGeom prst="rect">
            <a:avLst/>
          </a:prstGeom>
          <a:gradFill flip="none" rotWithShape="1">
            <a:gsLst>
              <a:gs pos="0">
                <a:srgbClr val="8A5DD4"/>
              </a:gs>
              <a:gs pos="74000">
                <a:srgbClr val="4472C4">
                  <a:lumMod val="45000"/>
                  <a:lumOff val="55000"/>
                </a:srgbClr>
              </a:gs>
              <a:gs pos="83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0" scaled="1"/>
            <a:tileRect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8725946-1E67-ACF1-F7A3-A9BD9FEC75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59668"/>
            <a:ext cx="5339992" cy="738664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4000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D7A97B-0D78-B99F-0A10-1124E71FE757}"/>
              </a:ext>
            </a:extLst>
          </p:cNvPr>
          <p:cNvSpPr/>
          <p:nvPr userDrawn="1"/>
        </p:nvSpPr>
        <p:spPr bwMode="auto">
          <a:xfrm>
            <a:off x="7216157" y="1333835"/>
            <a:ext cx="4108987" cy="4109570"/>
          </a:xfrm>
          <a:prstGeom prst="ellipse">
            <a:avLst/>
          </a:prstGeom>
          <a:solidFill>
            <a:srgbClr val="222222"/>
          </a:solidFill>
          <a:ln w="57150">
            <a:gradFill flip="none" rotWithShape="1">
              <a:gsLst>
                <a:gs pos="0">
                  <a:srgbClr val="8A5DD4"/>
                </a:gs>
                <a:gs pos="74000">
                  <a:srgbClr val="ABC0E4"/>
                </a:gs>
                <a:gs pos="83000">
                  <a:srgbClr val="ABC0E4"/>
                </a:gs>
                <a:gs pos="100000">
                  <a:srgbClr val="C7D5ED"/>
                </a:gs>
              </a:gsLst>
              <a:lin ang="1080000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DDC84F-8E54-24BD-2892-7ECCA78AFA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32531" y="1726093"/>
            <a:ext cx="2925935" cy="311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01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7D35CC0-1A29-89F3-436C-B09B69098C47}"/>
              </a:ext>
            </a:extLst>
          </p:cNvPr>
          <p:cNvSpPr/>
          <p:nvPr/>
        </p:nvSpPr>
        <p:spPr bwMode="auto">
          <a:xfrm>
            <a:off x="0" y="2249714"/>
            <a:ext cx="12192000" cy="2358572"/>
          </a:xfrm>
          <a:prstGeom prst="rect">
            <a:avLst/>
          </a:prstGeom>
          <a:gradFill flip="none" rotWithShape="1">
            <a:gsLst>
              <a:gs pos="0">
                <a:srgbClr val="8A5DD4"/>
              </a:gs>
              <a:gs pos="74000">
                <a:srgbClr val="4472C4">
                  <a:lumMod val="45000"/>
                  <a:lumOff val="55000"/>
                </a:srgbClr>
              </a:gs>
              <a:gs pos="83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0" scaled="1"/>
            <a:tileRect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C1088AB-8ED4-2381-F629-0224409620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59668"/>
            <a:ext cx="5339992" cy="738664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4000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7789F5F-F524-B5AE-9845-CFA32809A3FD}"/>
              </a:ext>
            </a:extLst>
          </p:cNvPr>
          <p:cNvSpPr/>
          <p:nvPr/>
        </p:nvSpPr>
        <p:spPr bwMode="auto">
          <a:xfrm>
            <a:off x="7216157" y="1333835"/>
            <a:ext cx="4108987" cy="4109570"/>
          </a:xfrm>
          <a:prstGeom prst="ellipse">
            <a:avLst/>
          </a:prstGeom>
          <a:solidFill>
            <a:srgbClr val="202832"/>
          </a:solidFill>
          <a:ln w="57150">
            <a:gradFill flip="none" rotWithShape="1">
              <a:gsLst>
                <a:gs pos="0">
                  <a:srgbClr val="8A5DD4"/>
                </a:gs>
                <a:gs pos="74000">
                  <a:srgbClr val="ABC0E4"/>
                </a:gs>
                <a:gs pos="83000">
                  <a:srgbClr val="ABC0E4"/>
                </a:gs>
                <a:gs pos="100000">
                  <a:srgbClr val="C7D5ED"/>
                </a:gs>
              </a:gsLst>
              <a:lin ang="1080000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C716CE-BFFA-046E-A2C4-D2C3ACF06B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10542" y="1818861"/>
            <a:ext cx="2947924" cy="313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95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199" y="1187644"/>
            <a:ext cx="11277601" cy="22665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4886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84172"/>
            <a:ext cx="533999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2BFC24-6DDF-443B-9BA1-C270BB56F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530" y="1337045"/>
            <a:ext cx="4108614" cy="410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51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1238D8-CC44-4A97-A202-7F6997151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6090" y="1337045"/>
            <a:ext cx="4119055" cy="41007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84172"/>
            <a:ext cx="533999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03236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B9BF09-E0E5-4D1B-96E2-CD70A32D5822}"/>
              </a:ext>
            </a:extLst>
          </p:cNvPr>
          <p:cNvSpPr/>
          <p:nvPr/>
        </p:nvSpPr>
        <p:spPr bwMode="auto">
          <a:xfrm>
            <a:off x="7242448" y="1382787"/>
            <a:ext cx="4047633" cy="404820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7D0CD3-D516-4C8E-A84D-78D7C7411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987" y="1337045"/>
            <a:ext cx="5107214" cy="43145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84172"/>
            <a:ext cx="533999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61982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F2583F-A495-4B0D-AF8B-9510F7014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4220" y="1196768"/>
            <a:ext cx="5210527" cy="44080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84172"/>
            <a:ext cx="533999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237286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7B03C7-523F-4717-BDC2-BEA2047C1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6090" y="1318135"/>
            <a:ext cx="4119055" cy="41196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84172"/>
            <a:ext cx="533999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41735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517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4862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3155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4187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CD0E0-7A84-7D09-4CD7-6A1D9EB9DD5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1436688"/>
            <a:ext cx="11277600" cy="1420811"/>
          </a:xfrm>
        </p:spPr>
        <p:txBody>
          <a:bodyPr/>
          <a:lstStyle>
            <a:lvl1pPr>
              <a:defRPr sz="6600" baseline="0"/>
            </a:lvl1pPr>
          </a:lstStyle>
          <a:p>
            <a:r>
              <a:rPr lang="en-US" sz="6600">
                <a:solidFill>
                  <a:schemeClr val="tx1"/>
                </a:solidFill>
              </a:rPr>
              <a:t>Click to edit Master title style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F24DFE9-4767-CAA8-B8C3-7B9F5E34D556}"/>
              </a:ext>
            </a:extLst>
          </p:cNvPr>
          <p:cNvSpPr/>
          <p:nvPr/>
        </p:nvSpPr>
        <p:spPr bwMode="auto">
          <a:xfrm flipH="1">
            <a:off x="6276941" y="509384"/>
            <a:ext cx="5645218" cy="5645218"/>
          </a:xfrm>
          <a:prstGeom prst="ellipse">
            <a:avLst/>
          </a:prstGeom>
          <a:gradFill>
            <a:gsLst>
              <a:gs pos="0">
                <a:schemeClr val="bg2">
                  <a:alpha val="41000"/>
                </a:schemeClr>
              </a:gs>
              <a:gs pos="54000">
                <a:schemeClr val="accent5">
                  <a:alpha val="9000"/>
                </a:schemeClr>
              </a:gs>
              <a:gs pos="100000">
                <a:schemeClr val="accent5">
                  <a:alpha val="0"/>
                </a:schemeClr>
              </a:gs>
            </a:gsLst>
            <a:lin ang="27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3B32207-60FA-80E3-F97F-F760AAB5897D}"/>
              </a:ext>
            </a:extLst>
          </p:cNvPr>
          <p:cNvSpPr/>
          <p:nvPr/>
        </p:nvSpPr>
        <p:spPr bwMode="auto">
          <a:xfrm flipH="1">
            <a:off x="6697855" y="930298"/>
            <a:ext cx="4803390" cy="4803390"/>
          </a:xfrm>
          <a:prstGeom prst="ellipse">
            <a:avLst/>
          </a:prstGeom>
          <a:gradFill>
            <a:gsLst>
              <a:gs pos="0">
                <a:schemeClr val="bg2">
                  <a:alpha val="41000"/>
                </a:schemeClr>
              </a:gs>
              <a:gs pos="54000">
                <a:schemeClr val="accent5">
                  <a:alpha val="9000"/>
                </a:schemeClr>
              </a:gs>
              <a:gs pos="100000">
                <a:schemeClr val="accent5">
                  <a:alpha val="0"/>
                </a:schemeClr>
              </a:gs>
            </a:gsLst>
            <a:lin ang="27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E1CBB81-6AFC-5AB6-D14E-7D01C91BF071}"/>
              </a:ext>
            </a:extLst>
          </p:cNvPr>
          <p:cNvSpPr/>
          <p:nvPr/>
        </p:nvSpPr>
        <p:spPr bwMode="auto">
          <a:xfrm flipH="1">
            <a:off x="7117749" y="1350192"/>
            <a:ext cx="3963602" cy="3963602"/>
          </a:xfrm>
          <a:prstGeom prst="ellipse">
            <a:avLst/>
          </a:prstGeom>
          <a:gradFill>
            <a:gsLst>
              <a:gs pos="0">
                <a:schemeClr val="bg2">
                  <a:alpha val="41000"/>
                </a:schemeClr>
              </a:gs>
              <a:gs pos="54000">
                <a:schemeClr val="accent5">
                  <a:alpha val="9000"/>
                </a:schemeClr>
              </a:gs>
              <a:gs pos="100000">
                <a:schemeClr val="accent5">
                  <a:alpha val="0"/>
                </a:schemeClr>
              </a:gs>
            </a:gsLst>
            <a:lin ang="27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DD519F-809E-21CB-76AD-2A6A99DA7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8566" y="189163"/>
            <a:ext cx="913692" cy="9071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47B531-7640-630A-95C8-2C949060C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775350"/>
            <a:ext cx="913692" cy="9071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E5A288-B514-7919-7F7C-42A671929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379" y="794240"/>
            <a:ext cx="913692" cy="907142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03EECE77-855D-07B9-F685-A69B59091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900" y="2307736"/>
            <a:ext cx="6561138" cy="382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314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199" y="1187644"/>
            <a:ext cx="5190589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190586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Click to 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022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9F142D-7D6F-4396-9B8F-E9BD7B6EB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9912" y="4773828"/>
            <a:ext cx="1533183" cy="163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72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199" y="1197322"/>
            <a:ext cx="11277601" cy="2222529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Lucida Console" panose="020B0609040504020204" pitchFamily="49" charset="0"/>
                <a:cs typeface="Lucida Console" panose="020B060904050402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715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457200" y="1189177"/>
            <a:ext cx="11277600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6375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 Topic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F43C315D-E063-47BF-8C29-434E144907E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78021" y="1778001"/>
            <a:ext cx="1679318" cy="12781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33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Topic 2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9A2D891E-8D08-4E64-B808-A2944D12C6A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061310" y="1778001"/>
            <a:ext cx="1680747" cy="12781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33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Topic 6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F5464BA7-F628-4E58-9E50-45FC4F05EC22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219665" y="1778001"/>
            <a:ext cx="1679318" cy="127761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33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Topic 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8561DF-7B79-465B-8407-731EB29672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1310"/>
            <a:ext cx="11277600" cy="126623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6 Topic Text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AA3A0C5-5B85-42DE-9AB1-F695EBD521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197" y="3302001"/>
            <a:ext cx="1682496" cy="2783839"/>
          </a:xfrm>
        </p:spPr>
        <p:txBody>
          <a:bodyPr/>
          <a:lstStyle>
            <a:lvl1pPr>
              <a:defRPr sz="1667"/>
            </a:lvl1pPr>
            <a:lvl2pPr>
              <a:defRPr sz="1667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Header</a:t>
            </a:r>
          </a:p>
          <a:p>
            <a:pPr lvl="2"/>
            <a:r>
              <a:rPr lang="en-US"/>
              <a:t>Body</a:t>
            </a:r>
          </a:p>
          <a:p>
            <a:pPr lvl="3"/>
            <a:r>
              <a:rPr lang="en-US"/>
              <a:t>Detail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6C27666-F6E5-4656-8AB9-7B33E945738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378020" y="3302001"/>
            <a:ext cx="1682496" cy="2783839"/>
          </a:xfrm>
        </p:spPr>
        <p:txBody>
          <a:bodyPr/>
          <a:lstStyle>
            <a:lvl1pPr>
              <a:defRPr sz="1667"/>
            </a:lvl1pPr>
            <a:lvl2pPr>
              <a:defRPr sz="1667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Header</a:t>
            </a:r>
          </a:p>
          <a:p>
            <a:pPr lvl="2"/>
            <a:r>
              <a:rPr lang="en-US"/>
              <a:t>Body</a:t>
            </a:r>
          </a:p>
          <a:p>
            <a:pPr lvl="3"/>
            <a:r>
              <a:rPr lang="en-US"/>
              <a:t>Detail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0AE6355-EC48-4E17-B3D7-5E502286596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219666" y="3302001"/>
            <a:ext cx="1682496" cy="2783839"/>
          </a:xfrm>
        </p:spPr>
        <p:txBody>
          <a:bodyPr/>
          <a:lstStyle>
            <a:lvl1pPr>
              <a:defRPr sz="1667"/>
            </a:lvl1pPr>
            <a:lvl2pPr>
              <a:defRPr sz="1667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Header</a:t>
            </a:r>
          </a:p>
          <a:p>
            <a:pPr lvl="2"/>
            <a:r>
              <a:rPr lang="en-US"/>
              <a:t>Body</a:t>
            </a:r>
          </a:p>
          <a:p>
            <a:pPr lvl="3"/>
            <a:r>
              <a:rPr lang="en-US"/>
              <a:t>Detail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0E32BE6-4C32-4BB0-A995-2C9195238379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0061310" y="3302001"/>
            <a:ext cx="1682496" cy="2783839"/>
          </a:xfrm>
        </p:spPr>
        <p:txBody>
          <a:bodyPr/>
          <a:lstStyle>
            <a:lvl1pPr>
              <a:defRPr sz="1667"/>
            </a:lvl1pPr>
            <a:lvl2pPr>
              <a:defRPr sz="1667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Header</a:t>
            </a:r>
          </a:p>
          <a:p>
            <a:pPr lvl="2"/>
            <a:r>
              <a:rPr lang="en-US"/>
              <a:t>Body</a:t>
            </a:r>
          </a:p>
          <a:p>
            <a:pPr lvl="3"/>
            <a:r>
              <a:rPr lang="en-US"/>
              <a:t>Detail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DFEBF866-3D45-4612-B9DC-F9003975A22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199" y="1778001"/>
            <a:ext cx="1679318" cy="12598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33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Topic 1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5C1AACA8-3D7E-442B-BBA5-CD0F3407B49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298843" y="1778001"/>
            <a:ext cx="1679318" cy="12598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33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Topic 3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1E8FF292-B1FC-40B3-B342-ED110B01698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140487" y="1778001"/>
            <a:ext cx="1679318" cy="12598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sz="3333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Topic 5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A4B0473-78A4-4BB2-A88F-2303612324D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40489" y="3302001"/>
            <a:ext cx="1682496" cy="2783839"/>
          </a:xfrm>
        </p:spPr>
        <p:txBody>
          <a:bodyPr/>
          <a:lstStyle>
            <a:lvl1pPr>
              <a:defRPr sz="1667"/>
            </a:lvl1pPr>
            <a:lvl2pPr>
              <a:defRPr sz="1667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Header</a:t>
            </a:r>
          </a:p>
          <a:p>
            <a:pPr lvl="2"/>
            <a:r>
              <a:rPr lang="en-US"/>
              <a:t>Body</a:t>
            </a:r>
          </a:p>
          <a:p>
            <a:pPr lvl="3"/>
            <a:r>
              <a:rPr lang="en-US"/>
              <a:t>Detail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C3AF7ABE-7A55-4483-AAE6-322612202BFA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298843" y="3301302"/>
            <a:ext cx="1682496" cy="2794698"/>
          </a:xfrm>
        </p:spPr>
        <p:txBody>
          <a:bodyPr/>
          <a:lstStyle>
            <a:lvl1pPr>
              <a:defRPr sz="1667"/>
            </a:lvl1pPr>
            <a:lvl2pPr>
              <a:defRPr sz="1667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Header</a:t>
            </a:r>
          </a:p>
          <a:p>
            <a:pPr lvl="2"/>
            <a:r>
              <a:rPr lang="en-US"/>
              <a:t>Body</a:t>
            </a:r>
          </a:p>
          <a:p>
            <a:pPr lvl="3"/>
            <a:r>
              <a:rPr lang="en-US"/>
              <a:t>Detail</a:t>
            </a:r>
          </a:p>
        </p:txBody>
      </p:sp>
    </p:spTree>
    <p:extLst>
      <p:ext uri="{BB962C8B-B14F-4D97-AF65-F5344CB8AC3E}">
        <p14:creationId xmlns:p14="http://schemas.microsoft.com/office/powerpoint/2010/main" val="422486834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Checklis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DABB0F-C2AC-4BF8-BF0B-3588C57E4AF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932238" y="1778000"/>
            <a:ext cx="7802562" cy="3323987"/>
          </a:xfrm>
          <a:prstGeom prst="rect">
            <a:avLst/>
          </a:prstGeom>
        </p:spPr>
        <p:txBody>
          <a:bodyPr lIns="0" tIns="0" rIns="0" bIns="0"/>
          <a:lstStyle>
            <a:lvl1pPr>
              <a:defRPr/>
            </a:lvl1pPr>
            <a:lvl2pPr marL="285739" indent="-285739">
              <a:spcAft>
                <a:spcPts val="4750"/>
              </a:spcAft>
              <a:buFont typeface="Arial" panose="020B0604020202020204" pitchFamily="34" charset="0"/>
              <a:buChar char="•"/>
              <a:defRPr sz="1600" b="1"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1"/>
            <a:r>
              <a:rPr lang="en-US"/>
              <a:t>It’s consistent. The way components are built and managed follows a predictable pattern.</a:t>
            </a:r>
          </a:p>
          <a:p>
            <a:pPr lvl="1"/>
            <a:r>
              <a:rPr lang="en-US"/>
              <a:t>It’s self-contained. Your design system is treated as a standalone dependency.</a:t>
            </a:r>
          </a:p>
          <a:p>
            <a:pPr lvl="1"/>
            <a:r>
              <a:rPr lang="en-US"/>
              <a:t>It’s reusable. You’ve built components so they can be reused in many contexts.</a:t>
            </a:r>
          </a:p>
          <a:p>
            <a:pPr lvl="1"/>
            <a:r>
              <a:rPr lang="en-US"/>
              <a:t>It’s accessible. Applications built with your design system are usable by as many people as possible, no matter how they access it.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290232EE-D013-483D-87AA-7FFA78FECF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1778000"/>
            <a:ext cx="3113315" cy="430784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One Column Checklist</a:t>
            </a:r>
          </a:p>
        </p:txBody>
      </p:sp>
      <p:sp>
        <p:nvSpPr>
          <p:cNvPr id="6" name="Text Placeholder 23">
            <a:extLst>
              <a:ext uri="{FF2B5EF4-FFF2-40B4-BE49-F238E27FC236}">
                <a16:creationId xmlns:a16="http://schemas.microsoft.com/office/drawing/2014/main" id="{D9844B23-C615-43DC-B17A-B43571DB05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4000" y="254000"/>
            <a:ext cx="1714500" cy="190500"/>
          </a:xfrm>
        </p:spPr>
        <p:txBody>
          <a:bodyPr>
            <a:normAutofit/>
          </a:bodyPr>
          <a:lstStyle>
            <a:lvl1pPr>
              <a:defRPr sz="1167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Section One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7AD756-A992-4142-9146-CE5FB59870E6}"/>
              </a:ext>
            </a:extLst>
          </p:cNvPr>
          <p:cNvCxnSpPr>
            <a:cxnSpLocks/>
          </p:cNvCxnSpPr>
          <p:nvPr/>
        </p:nvCxnSpPr>
        <p:spPr>
          <a:xfrm>
            <a:off x="255963" y="543483"/>
            <a:ext cx="317678" cy="0"/>
          </a:xfrm>
          <a:prstGeom prst="line">
            <a:avLst/>
          </a:prstGeom>
          <a:ln w="12700">
            <a:gradFill flip="none" rotWithShape="1">
              <a:gsLst>
                <a:gs pos="100000">
                  <a:srgbClr val="E7D1E5"/>
                </a:gs>
                <a:gs pos="0">
                  <a:srgbClr val="B4A1E1"/>
                </a:gs>
              </a:gsLst>
              <a:lin ang="0" scaled="1"/>
              <a:tileRect/>
            </a:gra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187342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C1900-3D76-8350-1ECF-4897BBD22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796E6-EC8C-560C-9898-3AC42BC44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B3A91-880B-7C22-C3C6-E0DCE8160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E94E2-B349-4548-B89D-F72861A98405}" type="datetimeFigureOut">
              <a:rPr lang="en-AU" smtClean="0"/>
              <a:t>25/05/2024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C4174-0345-E67B-31A6-C602DD214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F59E94-C642-D36C-D910-073EC608F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5D6F2-493A-47AB-800D-57B0101F006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80946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6">
            <a:extLst>
              <a:ext uri="{FF2B5EF4-FFF2-40B4-BE49-F238E27FC236}">
                <a16:creationId xmlns:a16="http://schemas.microsoft.com/office/drawing/2014/main" id="{260A7FAD-8B47-62F6-9B03-02B510CB2E2C}"/>
              </a:ext>
            </a:extLst>
          </p:cNvPr>
          <p:cNvSpPr>
            <a:spLocks/>
          </p:cNvSpPr>
          <p:nvPr/>
        </p:nvSpPr>
        <p:spPr bwMode="auto">
          <a:xfrm>
            <a:off x="2742113" y="1337961"/>
            <a:ext cx="1976508" cy="1389332"/>
          </a:xfrm>
          <a:prstGeom prst="roundRect">
            <a:avLst>
              <a:gd name="adj" fmla="val 6700"/>
            </a:avLst>
          </a:prstGeom>
          <a:gradFill>
            <a:gsLst>
              <a:gs pos="0">
                <a:schemeClr val="bg1"/>
              </a:gs>
              <a:gs pos="100000">
                <a:schemeClr val="bg2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tx2">
                <a:lumMod val="6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1200"/>
          </a:p>
        </p:txBody>
      </p:sp>
      <p:sp>
        <p:nvSpPr>
          <p:cNvPr id="8" name="Freeform 16">
            <a:extLst>
              <a:ext uri="{FF2B5EF4-FFF2-40B4-BE49-F238E27FC236}">
                <a16:creationId xmlns:a16="http://schemas.microsoft.com/office/drawing/2014/main" id="{198F8507-9486-48F1-0E3C-C153949EDA6E}"/>
              </a:ext>
            </a:extLst>
          </p:cNvPr>
          <p:cNvSpPr>
            <a:spLocks/>
          </p:cNvSpPr>
          <p:nvPr/>
        </p:nvSpPr>
        <p:spPr bwMode="auto">
          <a:xfrm>
            <a:off x="5050068" y="1337961"/>
            <a:ext cx="1976508" cy="1389332"/>
          </a:xfrm>
          <a:prstGeom prst="roundRect">
            <a:avLst>
              <a:gd name="adj" fmla="val 6700"/>
            </a:avLst>
          </a:prstGeom>
          <a:gradFill>
            <a:gsLst>
              <a:gs pos="0">
                <a:schemeClr val="bg1"/>
              </a:gs>
              <a:gs pos="100000">
                <a:schemeClr val="bg2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tx2">
                <a:lumMod val="6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1200">
              <a:solidFill>
                <a:schemeClr val="lt1"/>
              </a:solidFill>
            </a:endParaRPr>
          </a:p>
        </p:txBody>
      </p:sp>
      <p:sp>
        <p:nvSpPr>
          <p:cNvPr id="10" name="Freeform 16">
            <a:extLst>
              <a:ext uri="{FF2B5EF4-FFF2-40B4-BE49-F238E27FC236}">
                <a16:creationId xmlns:a16="http://schemas.microsoft.com/office/drawing/2014/main" id="{166377DA-58CB-2AD2-5672-18278522CD5A}"/>
              </a:ext>
            </a:extLst>
          </p:cNvPr>
          <p:cNvSpPr>
            <a:spLocks/>
          </p:cNvSpPr>
          <p:nvPr/>
        </p:nvSpPr>
        <p:spPr bwMode="auto">
          <a:xfrm>
            <a:off x="430011" y="3245898"/>
            <a:ext cx="1976508" cy="1389332"/>
          </a:xfrm>
          <a:prstGeom prst="roundRect">
            <a:avLst>
              <a:gd name="adj" fmla="val 6700"/>
            </a:avLst>
          </a:prstGeom>
          <a:gradFill>
            <a:gsLst>
              <a:gs pos="0">
                <a:schemeClr val="bg1"/>
              </a:gs>
              <a:gs pos="100000">
                <a:schemeClr val="bg2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tx2">
                <a:lumMod val="6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1200">
              <a:effectLst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38BADA88-F62B-5DC8-63FE-AC57FD2385CB}"/>
              </a:ext>
            </a:extLst>
          </p:cNvPr>
          <p:cNvSpPr>
            <a:spLocks/>
          </p:cNvSpPr>
          <p:nvPr/>
        </p:nvSpPr>
        <p:spPr bwMode="auto">
          <a:xfrm>
            <a:off x="5047995" y="3245898"/>
            <a:ext cx="1976508" cy="1389332"/>
          </a:xfrm>
          <a:prstGeom prst="roundRect">
            <a:avLst>
              <a:gd name="adj" fmla="val 6700"/>
            </a:avLst>
          </a:prstGeom>
          <a:gradFill>
            <a:gsLst>
              <a:gs pos="0">
                <a:schemeClr val="bg1"/>
              </a:gs>
              <a:gs pos="100000">
                <a:schemeClr val="bg2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tx2">
                <a:lumMod val="6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1200">
              <a:effectLst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F0D2294C-23D8-FB02-30AC-D8D2F5408FD4}"/>
              </a:ext>
            </a:extLst>
          </p:cNvPr>
          <p:cNvSpPr>
            <a:spLocks/>
          </p:cNvSpPr>
          <p:nvPr/>
        </p:nvSpPr>
        <p:spPr bwMode="auto">
          <a:xfrm>
            <a:off x="2737966" y="3245898"/>
            <a:ext cx="1976508" cy="1389332"/>
          </a:xfrm>
          <a:prstGeom prst="roundRect">
            <a:avLst>
              <a:gd name="adj" fmla="val 6700"/>
            </a:avLst>
          </a:prstGeom>
          <a:gradFill>
            <a:gsLst>
              <a:gs pos="0">
                <a:schemeClr val="bg1"/>
              </a:gs>
              <a:gs pos="100000">
                <a:schemeClr val="bg2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tx2">
                <a:lumMod val="6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1200">
              <a:effectLst/>
            </a:endParaRPr>
          </a:p>
        </p:txBody>
      </p:sp>
      <p:sp>
        <p:nvSpPr>
          <p:cNvPr id="20" name="Freeform 16">
            <a:extLst>
              <a:ext uri="{FF2B5EF4-FFF2-40B4-BE49-F238E27FC236}">
                <a16:creationId xmlns:a16="http://schemas.microsoft.com/office/drawing/2014/main" id="{C39E285A-137B-CEBC-2146-862A79EC5D08}"/>
              </a:ext>
            </a:extLst>
          </p:cNvPr>
          <p:cNvSpPr>
            <a:spLocks/>
          </p:cNvSpPr>
          <p:nvPr/>
        </p:nvSpPr>
        <p:spPr bwMode="auto">
          <a:xfrm>
            <a:off x="7360096" y="3245898"/>
            <a:ext cx="1976508" cy="1389332"/>
          </a:xfrm>
          <a:prstGeom prst="roundRect">
            <a:avLst>
              <a:gd name="adj" fmla="val 6700"/>
            </a:avLst>
          </a:prstGeom>
          <a:gradFill>
            <a:gsLst>
              <a:gs pos="0">
                <a:schemeClr val="bg1"/>
              </a:gs>
              <a:gs pos="100000">
                <a:schemeClr val="bg2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tx2">
                <a:lumMod val="6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1200">
              <a:effectLst/>
            </a:endParaRPr>
          </a:p>
        </p:txBody>
      </p:sp>
      <p:sp>
        <p:nvSpPr>
          <p:cNvPr id="24" name="Freeform 16">
            <a:extLst>
              <a:ext uri="{FF2B5EF4-FFF2-40B4-BE49-F238E27FC236}">
                <a16:creationId xmlns:a16="http://schemas.microsoft.com/office/drawing/2014/main" id="{343F68BA-31CB-5384-9851-C39C1FA5A283}"/>
              </a:ext>
            </a:extLst>
          </p:cNvPr>
          <p:cNvSpPr>
            <a:spLocks/>
          </p:cNvSpPr>
          <p:nvPr/>
        </p:nvSpPr>
        <p:spPr bwMode="auto">
          <a:xfrm>
            <a:off x="430011" y="5115338"/>
            <a:ext cx="1976508" cy="1389332"/>
          </a:xfrm>
          <a:prstGeom prst="roundRect">
            <a:avLst>
              <a:gd name="adj" fmla="val 6700"/>
            </a:avLst>
          </a:prstGeom>
          <a:gradFill>
            <a:gsLst>
              <a:gs pos="0">
                <a:schemeClr val="bg1"/>
              </a:gs>
              <a:gs pos="100000">
                <a:schemeClr val="bg2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tx2">
                <a:lumMod val="6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1200">
              <a:solidFill>
                <a:schemeClr val="bg2"/>
              </a:solidFill>
              <a:effectLst/>
            </a:endParaRPr>
          </a:p>
        </p:txBody>
      </p:sp>
      <p:sp>
        <p:nvSpPr>
          <p:cNvPr id="28" name="Freeform 16">
            <a:extLst>
              <a:ext uri="{FF2B5EF4-FFF2-40B4-BE49-F238E27FC236}">
                <a16:creationId xmlns:a16="http://schemas.microsoft.com/office/drawing/2014/main" id="{D5218591-6610-0C89-F7EF-D6C6DA4A4AB0}"/>
              </a:ext>
            </a:extLst>
          </p:cNvPr>
          <p:cNvSpPr>
            <a:spLocks/>
          </p:cNvSpPr>
          <p:nvPr/>
        </p:nvSpPr>
        <p:spPr bwMode="auto">
          <a:xfrm>
            <a:off x="5047995" y="5115338"/>
            <a:ext cx="1976508" cy="1389332"/>
          </a:xfrm>
          <a:prstGeom prst="roundRect">
            <a:avLst>
              <a:gd name="adj" fmla="val 6700"/>
            </a:avLst>
          </a:prstGeom>
          <a:gradFill>
            <a:gsLst>
              <a:gs pos="0">
                <a:schemeClr val="bg1"/>
              </a:gs>
              <a:gs pos="100000">
                <a:schemeClr val="bg2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tx2">
                <a:lumMod val="6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1200">
              <a:solidFill>
                <a:schemeClr val="bg2"/>
              </a:solidFill>
              <a:effectLst/>
            </a:endParaRPr>
          </a:p>
        </p:txBody>
      </p:sp>
      <p:sp>
        <p:nvSpPr>
          <p:cNvPr id="32" name="Freeform 16">
            <a:extLst>
              <a:ext uri="{FF2B5EF4-FFF2-40B4-BE49-F238E27FC236}">
                <a16:creationId xmlns:a16="http://schemas.microsoft.com/office/drawing/2014/main" id="{6F1182BA-23AE-B504-4800-9EDA3AF1DCE9}"/>
              </a:ext>
            </a:extLst>
          </p:cNvPr>
          <p:cNvSpPr>
            <a:spLocks/>
          </p:cNvSpPr>
          <p:nvPr/>
        </p:nvSpPr>
        <p:spPr bwMode="auto">
          <a:xfrm>
            <a:off x="2737966" y="5115338"/>
            <a:ext cx="1976508" cy="1389332"/>
          </a:xfrm>
          <a:prstGeom prst="roundRect">
            <a:avLst>
              <a:gd name="adj" fmla="val 6700"/>
            </a:avLst>
          </a:prstGeom>
          <a:gradFill>
            <a:gsLst>
              <a:gs pos="0">
                <a:schemeClr val="bg1"/>
              </a:gs>
              <a:gs pos="100000">
                <a:schemeClr val="bg2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tx2">
                <a:lumMod val="6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1200">
              <a:solidFill>
                <a:schemeClr val="bg2"/>
              </a:solidFill>
              <a:effectLst/>
            </a:endParaRPr>
          </a:p>
        </p:txBody>
      </p:sp>
      <p:sp>
        <p:nvSpPr>
          <p:cNvPr id="7" name="Freeform 9">
            <a:extLst>
              <a:ext uri="{FF2B5EF4-FFF2-40B4-BE49-F238E27FC236}">
                <a16:creationId xmlns:a16="http://schemas.microsoft.com/office/drawing/2014/main" id="{DBBB8D20-B728-261D-D388-766D03370D47}"/>
              </a:ext>
            </a:extLst>
          </p:cNvPr>
          <p:cNvSpPr>
            <a:spLocks noEditPoints="1"/>
          </p:cNvSpPr>
          <p:nvPr/>
        </p:nvSpPr>
        <p:spPr bwMode="auto">
          <a:xfrm>
            <a:off x="2742113" y="1337961"/>
            <a:ext cx="1976508" cy="1389332"/>
          </a:xfrm>
          <a:prstGeom prst="roundRect">
            <a:avLst>
              <a:gd name="adj" fmla="val 6700"/>
            </a:avLst>
          </a:prstGeom>
          <a:noFill/>
          <a:ln w="6350">
            <a:gradFill>
              <a:gsLst>
                <a:gs pos="0">
                  <a:schemeClr val="accent5">
                    <a:alpha val="21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120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C187E688-AD3C-1ABF-3981-B78399CFA663}"/>
              </a:ext>
            </a:extLst>
          </p:cNvPr>
          <p:cNvSpPr>
            <a:spLocks noEditPoints="1"/>
          </p:cNvSpPr>
          <p:nvPr/>
        </p:nvSpPr>
        <p:spPr bwMode="auto">
          <a:xfrm>
            <a:off x="5050068" y="1337961"/>
            <a:ext cx="1976508" cy="1389332"/>
          </a:xfrm>
          <a:prstGeom prst="roundRect">
            <a:avLst>
              <a:gd name="adj" fmla="val 6700"/>
            </a:avLst>
          </a:prstGeom>
          <a:noFill/>
          <a:ln w="6350">
            <a:gradFill>
              <a:gsLst>
                <a:gs pos="0">
                  <a:schemeClr val="accent5">
                    <a:alpha val="21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1200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1604A349-7D22-1B66-9004-6071F6201ADD}"/>
              </a:ext>
            </a:extLst>
          </p:cNvPr>
          <p:cNvSpPr>
            <a:spLocks noEditPoints="1"/>
          </p:cNvSpPr>
          <p:nvPr/>
        </p:nvSpPr>
        <p:spPr bwMode="auto">
          <a:xfrm>
            <a:off x="430012" y="3245898"/>
            <a:ext cx="1976508" cy="1389332"/>
          </a:xfrm>
          <a:prstGeom prst="roundRect">
            <a:avLst>
              <a:gd name="adj" fmla="val 6700"/>
            </a:avLst>
          </a:prstGeom>
          <a:noFill/>
          <a:ln w="6350">
            <a:gradFill>
              <a:gsLst>
                <a:gs pos="0">
                  <a:schemeClr val="accent5">
                    <a:alpha val="21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1200">
              <a:solidFill>
                <a:schemeClr val="tx1"/>
              </a:solidFill>
              <a:effectLst/>
            </a:endParaRPr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EC08F4DF-EFD1-766B-99F6-57876029407A}"/>
              </a:ext>
            </a:extLst>
          </p:cNvPr>
          <p:cNvSpPr>
            <a:spLocks noEditPoints="1"/>
          </p:cNvSpPr>
          <p:nvPr/>
        </p:nvSpPr>
        <p:spPr bwMode="auto">
          <a:xfrm>
            <a:off x="5047996" y="3245898"/>
            <a:ext cx="1976508" cy="1389332"/>
          </a:xfrm>
          <a:prstGeom prst="roundRect">
            <a:avLst>
              <a:gd name="adj" fmla="val 6700"/>
            </a:avLst>
          </a:prstGeom>
          <a:noFill/>
          <a:ln w="6350">
            <a:gradFill>
              <a:gsLst>
                <a:gs pos="0">
                  <a:schemeClr val="accent5">
                    <a:alpha val="21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1200">
              <a:solidFill>
                <a:schemeClr val="tx1"/>
              </a:solidFill>
              <a:effectLst/>
            </a:endParaRPr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9307189C-E7DB-AE92-C77C-D76D6E1BA340}"/>
              </a:ext>
            </a:extLst>
          </p:cNvPr>
          <p:cNvSpPr>
            <a:spLocks noEditPoints="1"/>
          </p:cNvSpPr>
          <p:nvPr/>
        </p:nvSpPr>
        <p:spPr bwMode="auto">
          <a:xfrm>
            <a:off x="2737967" y="3245898"/>
            <a:ext cx="1976508" cy="1389332"/>
          </a:xfrm>
          <a:prstGeom prst="roundRect">
            <a:avLst>
              <a:gd name="adj" fmla="val 6700"/>
            </a:avLst>
          </a:prstGeom>
          <a:noFill/>
          <a:ln w="6350">
            <a:gradFill>
              <a:gsLst>
                <a:gs pos="0">
                  <a:schemeClr val="accent5">
                    <a:alpha val="21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1200">
              <a:solidFill>
                <a:schemeClr val="tx1"/>
              </a:solidFill>
              <a:effectLst/>
            </a:endParaRPr>
          </a:p>
        </p:txBody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4B5760AC-EBEF-9439-7B1C-D8C000847603}"/>
              </a:ext>
            </a:extLst>
          </p:cNvPr>
          <p:cNvSpPr>
            <a:spLocks noEditPoints="1"/>
          </p:cNvSpPr>
          <p:nvPr/>
        </p:nvSpPr>
        <p:spPr bwMode="auto">
          <a:xfrm>
            <a:off x="7360097" y="3245898"/>
            <a:ext cx="1976508" cy="1389332"/>
          </a:xfrm>
          <a:prstGeom prst="roundRect">
            <a:avLst>
              <a:gd name="adj" fmla="val 6700"/>
            </a:avLst>
          </a:prstGeom>
          <a:noFill/>
          <a:ln w="6350">
            <a:gradFill>
              <a:gsLst>
                <a:gs pos="0">
                  <a:schemeClr val="accent5">
                    <a:alpha val="21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1200">
              <a:solidFill>
                <a:schemeClr val="tx1"/>
              </a:solidFill>
              <a:effectLst/>
            </a:endParaRPr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1692A058-26F7-88B3-989A-8F2A519E16A5}"/>
              </a:ext>
            </a:extLst>
          </p:cNvPr>
          <p:cNvSpPr>
            <a:spLocks noEditPoints="1"/>
          </p:cNvSpPr>
          <p:nvPr/>
        </p:nvSpPr>
        <p:spPr bwMode="auto">
          <a:xfrm>
            <a:off x="430012" y="5115338"/>
            <a:ext cx="1976508" cy="1389332"/>
          </a:xfrm>
          <a:prstGeom prst="roundRect">
            <a:avLst>
              <a:gd name="adj" fmla="val 6700"/>
            </a:avLst>
          </a:prstGeom>
          <a:noFill/>
          <a:ln w="6350">
            <a:gradFill>
              <a:gsLst>
                <a:gs pos="0">
                  <a:schemeClr val="accent5">
                    <a:alpha val="21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1200">
              <a:solidFill>
                <a:schemeClr val="tx1"/>
              </a:solidFill>
              <a:effectLst/>
            </a:endParaRPr>
          </a:p>
        </p:txBody>
      </p:sp>
      <p:sp>
        <p:nvSpPr>
          <p:cNvPr id="29" name="Freeform 9">
            <a:extLst>
              <a:ext uri="{FF2B5EF4-FFF2-40B4-BE49-F238E27FC236}">
                <a16:creationId xmlns:a16="http://schemas.microsoft.com/office/drawing/2014/main" id="{57E72239-4170-85BD-DD24-33CCF617C0BA}"/>
              </a:ext>
            </a:extLst>
          </p:cNvPr>
          <p:cNvSpPr>
            <a:spLocks noEditPoints="1"/>
          </p:cNvSpPr>
          <p:nvPr/>
        </p:nvSpPr>
        <p:spPr bwMode="auto">
          <a:xfrm>
            <a:off x="5047996" y="5115338"/>
            <a:ext cx="1976508" cy="1389332"/>
          </a:xfrm>
          <a:prstGeom prst="roundRect">
            <a:avLst>
              <a:gd name="adj" fmla="val 6700"/>
            </a:avLst>
          </a:prstGeom>
          <a:noFill/>
          <a:ln w="6350">
            <a:gradFill>
              <a:gsLst>
                <a:gs pos="0">
                  <a:schemeClr val="accent5">
                    <a:alpha val="21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1200">
              <a:solidFill>
                <a:schemeClr val="tx1"/>
              </a:solidFill>
              <a:effectLst/>
            </a:endParaRPr>
          </a:p>
        </p:txBody>
      </p:sp>
      <p:sp>
        <p:nvSpPr>
          <p:cNvPr id="33" name="Freeform 9">
            <a:extLst>
              <a:ext uri="{FF2B5EF4-FFF2-40B4-BE49-F238E27FC236}">
                <a16:creationId xmlns:a16="http://schemas.microsoft.com/office/drawing/2014/main" id="{B1D653FC-7AD0-F7E9-8B1F-98BC495E49FE}"/>
              </a:ext>
            </a:extLst>
          </p:cNvPr>
          <p:cNvSpPr>
            <a:spLocks noEditPoints="1"/>
          </p:cNvSpPr>
          <p:nvPr/>
        </p:nvSpPr>
        <p:spPr bwMode="auto">
          <a:xfrm>
            <a:off x="2737967" y="5115338"/>
            <a:ext cx="1976508" cy="1389332"/>
          </a:xfrm>
          <a:prstGeom prst="roundRect">
            <a:avLst>
              <a:gd name="adj" fmla="val 6700"/>
            </a:avLst>
          </a:prstGeom>
          <a:noFill/>
          <a:ln w="6350">
            <a:gradFill>
              <a:gsLst>
                <a:gs pos="0">
                  <a:schemeClr val="accent5">
                    <a:alpha val="21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1200">
              <a:solidFill>
                <a:schemeClr val="tx1"/>
              </a:solidFill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511"/>
            <a:ext cx="9138045" cy="738664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4D47F0B-2526-D333-9021-A8C151BDC83E}"/>
              </a:ext>
            </a:extLst>
          </p:cNvPr>
          <p:cNvSpPr/>
          <p:nvPr/>
        </p:nvSpPr>
        <p:spPr bwMode="auto">
          <a:xfrm>
            <a:off x="9813763" y="0"/>
            <a:ext cx="2378237" cy="6719867"/>
          </a:xfrm>
          <a:custGeom>
            <a:avLst/>
            <a:gdLst>
              <a:gd name="connsiteX0" fmla="*/ 198109 w 2378237"/>
              <a:gd name="connsiteY0" fmla="*/ 0 h 6568489"/>
              <a:gd name="connsiteX1" fmla="*/ 2378237 w 2378237"/>
              <a:gd name="connsiteY1" fmla="*/ 0 h 6568489"/>
              <a:gd name="connsiteX2" fmla="*/ 2378237 w 2378237"/>
              <a:gd name="connsiteY2" fmla="*/ 6568489 h 6568489"/>
              <a:gd name="connsiteX3" fmla="*/ 198109 w 2378237"/>
              <a:gd name="connsiteY3" fmla="*/ 6568489 h 6568489"/>
              <a:gd name="connsiteX4" fmla="*/ 0 w 2378237"/>
              <a:gd name="connsiteY4" fmla="*/ 6370380 h 6568489"/>
              <a:gd name="connsiteX5" fmla="*/ 0 w 2378237"/>
              <a:gd name="connsiteY5" fmla="*/ 198109 h 6568489"/>
              <a:gd name="connsiteX6" fmla="*/ 198109 w 2378237"/>
              <a:gd name="connsiteY6" fmla="*/ 0 h 656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8237" h="6568489">
                <a:moveTo>
                  <a:pt x="198109" y="0"/>
                </a:moveTo>
                <a:lnTo>
                  <a:pt x="2378237" y="0"/>
                </a:lnTo>
                <a:lnTo>
                  <a:pt x="2378237" y="6568489"/>
                </a:lnTo>
                <a:lnTo>
                  <a:pt x="198109" y="6568489"/>
                </a:lnTo>
                <a:cubicBezTo>
                  <a:pt x="88696" y="6568489"/>
                  <a:pt x="0" y="6479793"/>
                  <a:pt x="0" y="6370380"/>
                </a:cubicBezTo>
                <a:lnTo>
                  <a:pt x="0" y="198109"/>
                </a:lnTo>
                <a:cubicBezTo>
                  <a:pt x="0" y="88696"/>
                  <a:pt x="88696" y="0"/>
                  <a:pt x="198109" y="0"/>
                </a:cubicBezTo>
                <a:close/>
              </a:path>
            </a:pathLst>
          </a:custGeom>
          <a:solidFill>
            <a:schemeClr val="accent5">
              <a:alpha val="18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Freeform 9">
            <a:extLst>
              <a:ext uri="{FF2B5EF4-FFF2-40B4-BE49-F238E27FC236}">
                <a16:creationId xmlns:a16="http://schemas.microsoft.com/office/drawing/2014/main" id="{124821C9-493F-6955-6B00-BF4D377FF2A2}"/>
              </a:ext>
            </a:extLst>
          </p:cNvPr>
          <p:cNvSpPr>
            <a:spLocks noEditPoints="1"/>
          </p:cNvSpPr>
          <p:nvPr/>
        </p:nvSpPr>
        <p:spPr bwMode="auto">
          <a:xfrm>
            <a:off x="2742113" y="1337961"/>
            <a:ext cx="1976508" cy="1389332"/>
          </a:xfrm>
          <a:prstGeom prst="roundRect">
            <a:avLst>
              <a:gd name="adj" fmla="val 6700"/>
            </a:avLst>
          </a:prstGeom>
          <a:noFill/>
          <a:ln w="6350">
            <a:gradFill>
              <a:gsLst>
                <a:gs pos="0">
                  <a:schemeClr val="accent5">
                    <a:alpha val="21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1200"/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DD01B810-5C01-F040-DFDD-43558830C147}"/>
              </a:ext>
            </a:extLst>
          </p:cNvPr>
          <p:cNvSpPr>
            <a:spLocks noEditPoints="1"/>
          </p:cNvSpPr>
          <p:nvPr/>
        </p:nvSpPr>
        <p:spPr bwMode="auto">
          <a:xfrm>
            <a:off x="5050068" y="1337961"/>
            <a:ext cx="1976508" cy="1389332"/>
          </a:xfrm>
          <a:prstGeom prst="roundRect">
            <a:avLst>
              <a:gd name="adj" fmla="val 6700"/>
            </a:avLst>
          </a:prstGeom>
          <a:noFill/>
          <a:ln w="6350">
            <a:gradFill>
              <a:gsLst>
                <a:gs pos="0">
                  <a:schemeClr val="accent5">
                    <a:alpha val="21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1200"/>
          </a:p>
        </p:txBody>
      </p:sp>
      <p:sp>
        <p:nvSpPr>
          <p:cNvPr id="23" name="Freeform 9">
            <a:extLst>
              <a:ext uri="{FF2B5EF4-FFF2-40B4-BE49-F238E27FC236}">
                <a16:creationId xmlns:a16="http://schemas.microsoft.com/office/drawing/2014/main" id="{DF3216C7-C66F-E17F-6454-15894FD124B1}"/>
              </a:ext>
            </a:extLst>
          </p:cNvPr>
          <p:cNvSpPr>
            <a:spLocks noEditPoints="1"/>
          </p:cNvSpPr>
          <p:nvPr/>
        </p:nvSpPr>
        <p:spPr bwMode="auto">
          <a:xfrm>
            <a:off x="430011" y="3245898"/>
            <a:ext cx="1976508" cy="1389332"/>
          </a:xfrm>
          <a:prstGeom prst="roundRect">
            <a:avLst>
              <a:gd name="adj" fmla="val 6700"/>
            </a:avLst>
          </a:prstGeom>
          <a:noFill/>
          <a:ln w="6350">
            <a:gradFill>
              <a:gsLst>
                <a:gs pos="0">
                  <a:schemeClr val="accent5">
                    <a:alpha val="21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1200">
              <a:solidFill>
                <a:schemeClr val="tx1"/>
              </a:solidFill>
              <a:effectLst/>
            </a:endParaRPr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6BC06FB1-4A07-AC91-236D-D634484FF22E}"/>
              </a:ext>
            </a:extLst>
          </p:cNvPr>
          <p:cNvSpPr>
            <a:spLocks noEditPoints="1"/>
          </p:cNvSpPr>
          <p:nvPr/>
        </p:nvSpPr>
        <p:spPr bwMode="auto">
          <a:xfrm>
            <a:off x="5047996" y="3245898"/>
            <a:ext cx="1976508" cy="1389332"/>
          </a:xfrm>
          <a:prstGeom prst="roundRect">
            <a:avLst>
              <a:gd name="adj" fmla="val 6700"/>
            </a:avLst>
          </a:prstGeom>
          <a:noFill/>
          <a:ln w="6350">
            <a:gradFill>
              <a:gsLst>
                <a:gs pos="0">
                  <a:schemeClr val="accent5">
                    <a:alpha val="21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1200">
              <a:solidFill>
                <a:schemeClr val="tx1"/>
              </a:solidFill>
              <a:effectLst/>
            </a:endParaRPr>
          </a:p>
        </p:txBody>
      </p:sp>
      <p:sp>
        <p:nvSpPr>
          <p:cNvPr id="31" name="Freeform 9">
            <a:extLst>
              <a:ext uri="{FF2B5EF4-FFF2-40B4-BE49-F238E27FC236}">
                <a16:creationId xmlns:a16="http://schemas.microsoft.com/office/drawing/2014/main" id="{DADFE5E4-E917-4474-2286-277FC9CB679A}"/>
              </a:ext>
            </a:extLst>
          </p:cNvPr>
          <p:cNvSpPr>
            <a:spLocks noEditPoints="1"/>
          </p:cNvSpPr>
          <p:nvPr/>
        </p:nvSpPr>
        <p:spPr bwMode="auto">
          <a:xfrm>
            <a:off x="2737967" y="3245898"/>
            <a:ext cx="1976508" cy="1389332"/>
          </a:xfrm>
          <a:prstGeom prst="roundRect">
            <a:avLst>
              <a:gd name="adj" fmla="val 6700"/>
            </a:avLst>
          </a:prstGeom>
          <a:noFill/>
          <a:ln w="6350">
            <a:gradFill>
              <a:gsLst>
                <a:gs pos="0">
                  <a:schemeClr val="accent5">
                    <a:alpha val="21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1200">
              <a:solidFill>
                <a:schemeClr val="tx1"/>
              </a:solidFill>
              <a:effectLst/>
            </a:endParaRPr>
          </a:p>
        </p:txBody>
      </p:sp>
      <p:sp>
        <p:nvSpPr>
          <p:cNvPr id="35" name="Freeform 9">
            <a:extLst>
              <a:ext uri="{FF2B5EF4-FFF2-40B4-BE49-F238E27FC236}">
                <a16:creationId xmlns:a16="http://schemas.microsoft.com/office/drawing/2014/main" id="{1BD36FA4-76A5-9CEA-C2CF-00F0A554EF45}"/>
              </a:ext>
            </a:extLst>
          </p:cNvPr>
          <p:cNvSpPr>
            <a:spLocks noEditPoints="1"/>
          </p:cNvSpPr>
          <p:nvPr/>
        </p:nvSpPr>
        <p:spPr bwMode="auto">
          <a:xfrm>
            <a:off x="7360096" y="3245898"/>
            <a:ext cx="1976508" cy="1389332"/>
          </a:xfrm>
          <a:prstGeom prst="roundRect">
            <a:avLst>
              <a:gd name="adj" fmla="val 6700"/>
            </a:avLst>
          </a:prstGeom>
          <a:noFill/>
          <a:ln w="6350">
            <a:gradFill>
              <a:gsLst>
                <a:gs pos="0">
                  <a:schemeClr val="accent5">
                    <a:alpha val="21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1200">
              <a:solidFill>
                <a:schemeClr val="tx1"/>
              </a:solidFill>
              <a:effectLst/>
            </a:endParaRPr>
          </a:p>
        </p:txBody>
      </p:sp>
      <p:sp>
        <p:nvSpPr>
          <p:cNvPr id="43" name="Freeform 9">
            <a:extLst>
              <a:ext uri="{FF2B5EF4-FFF2-40B4-BE49-F238E27FC236}">
                <a16:creationId xmlns:a16="http://schemas.microsoft.com/office/drawing/2014/main" id="{DA5F56A1-279B-1288-C191-6E61ED2E3004}"/>
              </a:ext>
            </a:extLst>
          </p:cNvPr>
          <p:cNvSpPr>
            <a:spLocks noEditPoints="1"/>
          </p:cNvSpPr>
          <p:nvPr/>
        </p:nvSpPr>
        <p:spPr bwMode="auto">
          <a:xfrm>
            <a:off x="5047996" y="5115338"/>
            <a:ext cx="1976508" cy="1389332"/>
          </a:xfrm>
          <a:prstGeom prst="roundRect">
            <a:avLst>
              <a:gd name="adj" fmla="val 6700"/>
            </a:avLst>
          </a:prstGeom>
          <a:noFill/>
          <a:ln w="6350">
            <a:gradFill>
              <a:gsLst>
                <a:gs pos="0">
                  <a:schemeClr val="accent5">
                    <a:alpha val="21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1200">
              <a:solidFill>
                <a:schemeClr val="tx1"/>
              </a:solidFill>
              <a:effectLst/>
            </a:endParaRPr>
          </a:p>
        </p:txBody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2B760D4D-98A6-4E8C-0D3B-E349A1A8CDBF}"/>
              </a:ext>
            </a:extLst>
          </p:cNvPr>
          <p:cNvSpPr>
            <a:spLocks noEditPoints="1"/>
          </p:cNvSpPr>
          <p:nvPr/>
        </p:nvSpPr>
        <p:spPr bwMode="auto">
          <a:xfrm>
            <a:off x="2737967" y="5115338"/>
            <a:ext cx="1976508" cy="1389332"/>
          </a:xfrm>
          <a:prstGeom prst="roundRect">
            <a:avLst>
              <a:gd name="adj" fmla="val 6700"/>
            </a:avLst>
          </a:prstGeom>
          <a:noFill/>
          <a:ln w="6350">
            <a:gradFill>
              <a:gsLst>
                <a:gs pos="0">
                  <a:schemeClr val="accent5">
                    <a:alpha val="21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1200">
              <a:solidFill>
                <a:schemeClr val="tx1"/>
              </a:solidFill>
              <a:effectLst/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B2A249E-ABEE-0412-BAC2-D9B94EE11B01}"/>
              </a:ext>
            </a:extLst>
          </p:cNvPr>
          <p:cNvGrpSpPr/>
          <p:nvPr/>
        </p:nvGrpSpPr>
        <p:grpSpPr>
          <a:xfrm>
            <a:off x="10754693" y="1532175"/>
            <a:ext cx="496376" cy="231628"/>
            <a:chOff x="10754693" y="1328975"/>
            <a:chExt cx="496376" cy="231628"/>
          </a:xfrm>
        </p:grpSpPr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049FAB95-C23C-0F52-BE03-8CBE55260E62}"/>
                </a:ext>
              </a:extLst>
            </p:cNvPr>
            <p:cNvSpPr/>
            <p:nvPr/>
          </p:nvSpPr>
          <p:spPr bwMode="auto">
            <a:xfrm rot="10800000">
              <a:off x="10754694" y="1386471"/>
              <a:ext cx="496375" cy="174132"/>
            </a:xfrm>
            <a:prstGeom prst="triangle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bg2">
                    <a:lumMod val="7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chemeClr val="tx1"/>
                </a:solidFill>
                <a:cs typeface="Segoe UI" pitchFamily="34" charset="0"/>
              </a:endParaRPr>
            </a:p>
          </p:txBody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7B7F41D6-C47F-16CF-61D5-CA89BA887049}"/>
                </a:ext>
              </a:extLst>
            </p:cNvPr>
            <p:cNvSpPr/>
            <p:nvPr/>
          </p:nvSpPr>
          <p:spPr bwMode="auto">
            <a:xfrm rot="10800000">
              <a:off x="10754693" y="1328975"/>
              <a:ext cx="496375" cy="174132"/>
            </a:xfrm>
            <a:prstGeom prst="triangle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bg2">
                    <a:lumMod val="7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D0B6EA1F-1553-AF0B-D4FA-971310316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22584" y="2003965"/>
            <a:ext cx="1815564" cy="152349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5C2D9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861B7B93-F103-422E-D6C1-CFDCDF377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22584" y="2170073"/>
            <a:ext cx="1815564" cy="528350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lang="en-US" sz="1000" b="0" kern="1200" baseline="0" dirty="0" smtClean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Designation</a:t>
            </a:r>
          </a:p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Location</a:t>
            </a:r>
          </a:p>
        </p:txBody>
      </p:sp>
      <p:sp>
        <p:nvSpPr>
          <p:cNvPr id="68" name="Text Placeholder 62">
            <a:extLst>
              <a:ext uri="{FF2B5EF4-FFF2-40B4-BE49-F238E27FC236}">
                <a16:creationId xmlns:a16="http://schemas.microsoft.com/office/drawing/2014/main" id="{5A6ECC71-801B-1F61-0CDC-DE08C888B6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30538" y="2003965"/>
            <a:ext cx="1815564" cy="152349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5C2D9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C2EAB276-A118-1066-8DBA-43C854C325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30538" y="2170073"/>
            <a:ext cx="1815564" cy="528350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lang="en-US" sz="1000" b="0" kern="1200" baseline="0" dirty="0" smtClean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Designation</a:t>
            </a:r>
          </a:p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Location</a:t>
            </a:r>
          </a:p>
        </p:txBody>
      </p:sp>
      <p:sp>
        <p:nvSpPr>
          <p:cNvPr id="78" name="Text Placeholder 62">
            <a:extLst>
              <a:ext uri="{FF2B5EF4-FFF2-40B4-BE49-F238E27FC236}">
                <a16:creationId xmlns:a16="http://schemas.microsoft.com/office/drawing/2014/main" id="{8C4DB8E6-A43C-930D-D26A-10D6B5A1085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822584" y="4012343"/>
            <a:ext cx="1815564" cy="152349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79" name="Text Placeholder 62">
            <a:extLst>
              <a:ext uri="{FF2B5EF4-FFF2-40B4-BE49-F238E27FC236}">
                <a16:creationId xmlns:a16="http://schemas.microsoft.com/office/drawing/2014/main" id="{803A9C30-FA28-17B9-D0DB-1ACD925BF7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22584" y="4171308"/>
            <a:ext cx="1815564" cy="333425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lang="en-US" sz="1000" b="0" kern="1200" baseline="0" dirty="0" smtClean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Designation</a:t>
            </a:r>
          </a:p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Location</a:t>
            </a:r>
          </a:p>
        </p:txBody>
      </p:sp>
      <p:sp>
        <p:nvSpPr>
          <p:cNvPr id="80" name="Text Placeholder 62">
            <a:extLst>
              <a:ext uri="{FF2B5EF4-FFF2-40B4-BE49-F238E27FC236}">
                <a16:creationId xmlns:a16="http://schemas.microsoft.com/office/drawing/2014/main" id="{17DE5B46-1DEC-9066-656B-1334C42EDA1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30538" y="4012343"/>
            <a:ext cx="1815564" cy="152349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81" name="Text Placeholder 62">
            <a:extLst>
              <a:ext uri="{FF2B5EF4-FFF2-40B4-BE49-F238E27FC236}">
                <a16:creationId xmlns:a16="http://schemas.microsoft.com/office/drawing/2014/main" id="{F852D96F-FA20-4273-8F91-6E113130A8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30538" y="4178451"/>
            <a:ext cx="1815564" cy="333425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lang="en-US" sz="1000" b="0" kern="1200" baseline="0" dirty="0" smtClean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Designation</a:t>
            </a:r>
          </a:p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Location</a:t>
            </a:r>
          </a:p>
        </p:txBody>
      </p:sp>
      <p:sp>
        <p:nvSpPr>
          <p:cNvPr id="82" name="Text Placeholder 62">
            <a:extLst>
              <a:ext uri="{FF2B5EF4-FFF2-40B4-BE49-F238E27FC236}">
                <a16:creationId xmlns:a16="http://schemas.microsoft.com/office/drawing/2014/main" id="{0B3B5FA0-214D-5DBD-341C-4977688F21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0483" y="4012343"/>
            <a:ext cx="1815564" cy="152349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83" name="Text Placeholder 62">
            <a:extLst>
              <a:ext uri="{FF2B5EF4-FFF2-40B4-BE49-F238E27FC236}">
                <a16:creationId xmlns:a16="http://schemas.microsoft.com/office/drawing/2014/main" id="{BF3B16AF-03E4-AEE5-8B91-69140842C0E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0483" y="4171308"/>
            <a:ext cx="1815564" cy="333425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lang="en-US" sz="1000" b="0" kern="1200" baseline="0" dirty="0" smtClean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Designation</a:t>
            </a:r>
          </a:p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Location</a:t>
            </a:r>
          </a:p>
        </p:txBody>
      </p:sp>
      <p:sp>
        <p:nvSpPr>
          <p:cNvPr id="84" name="Text Placeholder 62">
            <a:extLst>
              <a:ext uri="{FF2B5EF4-FFF2-40B4-BE49-F238E27FC236}">
                <a16:creationId xmlns:a16="http://schemas.microsoft.com/office/drawing/2014/main" id="{2C41C091-95F7-EB6F-F58B-3867D5CDC59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40568" y="4012343"/>
            <a:ext cx="1815564" cy="152349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85" name="Text Placeholder 62">
            <a:extLst>
              <a:ext uri="{FF2B5EF4-FFF2-40B4-BE49-F238E27FC236}">
                <a16:creationId xmlns:a16="http://schemas.microsoft.com/office/drawing/2014/main" id="{749306BE-E75C-8B0D-58AB-64C93CF4EF0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40568" y="4178451"/>
            <a:ext cx="1815564" cy="333425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lang="en-US" sz="1000" b="0" kern="1200" baseline="0" dirty="0" smtClean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Designation</a:t>
            </a:r>
          </a:p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Location</a:t>
            </a:r>
          </a:p>
        </p:txBody>
      </p:sp>
      <p:sp>
        <p:nvSpPr>
          <p:cNvPr id="86" name="Text Placeholder 62">
            <a:extLst>
              <a:ext uri="{FF2B5EF4-FFF2-40B4-BE49-F238E27FC236}">
                <a16:creationId xmlns:a16="http://schemas.microsoft.com/office/drawing/2014/main" id="{9A1D64C4-0561-0F3A-D2C6-DBC1A17B5D7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22584" y="5882101"/>
            <a:ext cx="1815564" cy="152349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87" name="Text Placeholder 62">
            <a:extLst>
              <a:ext uri="{FF2B5EF4-FFF2-40B4-BE49-F238E27FC236}">
                <a16:creationId xmlns:a16="http://schemas.microsoft.com/office/drawing/2014/main" id="{0196EB81-3F47-76FD-B0D1-E9CA1FA620A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822584" y="6048209"/>
            <a:ext cx="1815564" cy="333425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lang="en-US" sz="1000" b="0" kern="1200" baseline="0" dirty="0" smtClean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Designation</a:t>
            </a:r>
          </a:p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Location</a:t>
            </a:r>
          </a:p>
        </p:txBody>
      </p:sp>
      <p:sp>
        <p:nvSpPr>
          <p:cNvPr id="88" name="Text Placeholder 62">
            <a:extLst>
              <a:ext uri="{FF2B5EF4-FFF2-40B4-BE49-F238E27FC236}">
                <a16:creationId xmlns:a16="http://schemas.microsoft.com/office/drawing/2014/main" id="{0533D76F-72F5-E91D-84B7-13622810D6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30538" y="5882101"/>
            <a:ext cx="1815564" cy="152349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89" name="Text Placeholder 62">
            <a:extLst>
              <a:ext uri="{FF2B5EF4-FFF2-40B4-BE49-F238E27FC236}">
                <a16:creationId xmlns:a16="http://schemas.microsoft.com/office/drawing/2014/main" id="{71ECB977-AEB4-6649-4278-34C590F85CC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30538" y="6048209"/>
            <a:ext cx="1815564" cy="333425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lang="en-US" sz="1000" b="0" kern="1200" baseline="0" dirty="0" smtClean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Designation</a:t>
            </a:r>
          </a:p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Location</a:t>
            </a:r>
          </a:p>
        </p:txBody>
      </p:sp>
      <p:sp>
        <p:nvSpPr>
          <p:cNvPr id="90" name="Text Placeholder 62">
            <a:extLst>
              <a:ext uri="{FF2B5EF4-FFF2-40B4-BE49-F238E27FC236}">
                <a16:creationId xmlns:a16="http://schemas.microsoft.com/office/drawing/2014/main" id="{034F990B-3E62-F1C9-8E54-26E44D6E66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0483" y="5882101"/>
            <a:ext cx="1815564" cy="152349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91" name="Text Placeholder 62">
            <a:extLst>
              <a:ext uri="{FF2B5EF4-FFF2-40B4-BE49-F238E27FC236}">
                <a16:creationId xmlns:a16="http://schemas.microsoft.com/office/drawing/2014/main" id="{EE85E741-C9F2-BBEC-5541-2F0443E3030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0483" y="6048209"/>
            <a:ext cx="1815564" cy="333425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lang="en-US" sz="1000" b="0" kern="1200" baseline="0" dirty="0" smtClean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Designation</a:t>
            </a:r>
          </a:p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Location</a:t>
            </a:r>
          </a:p>
        </p:txBody>
      </p:sp>
      <p:sp>
        <p:nvSpPr>
          <p:cNvPr id="105" name="Picture Placeholder 104">
            <a:extLst>
              <a:ext uri="{FF2B5EF4-FFF2-40B4-BE49-F238E27FC236}">
                <a16:creationId xmlns:a16="http://schemas.microsoft.com/office/drawing/2014/main" id="{8170BEB2-C806-0385-3FFF-2ACC2CC97089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040303" y="3058149"/>
            <a:ext cx="755925" cy="755925"/>
          </a:xfrm>
          <a:custGeom>
            <a:avLst/>
            <a:gdLst>
              <a:gd name="connsiteX0" fmla="*/ 1361452 w 2722904"/>
              <a:gd name="connsiteY0" fmla="*/ 0 h 2722904"/>
              <a:gd name="connsiteX1" fmla="*/ 2722904 w 2722904"/>
              <a:gd name="connsiteY1" fmla="*/ 1361452 h 2722904"/>
              <a:gd name="connsiteX2" fmla="*/ 1361452 w 2722904"/>
              <a:gd name="connsiteY2" fmla="*/ 2722904 h 2722904"/>
              <a:gd name="connsiteX3" fmla="*/ 0 w 2722904"/>
              <a:gd name="connsiteY3" fmla="*/ 1361452 h 2722904"/>
              <a:gd name="connsiteX4" fmla="*/ 1361452 w 2722904"/>
              <a:gd name="connsiteY4" fmla="*/ 0 h 272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2904" h="2722904">
                <a:moveTo>
                  <a:pt x="1361452" y="0"/>
                </a:moveTo>
                <a:cubicBezTo>
                  <a:pt x="2113361" y="0"/>
                  <a:pt x="2722904" y="609543"/>
                  <a:pt x="2722904" y="1361452"/>
                </a:cubicBezTo>
                <a:cubicBezTo>
                  <a:pt x="2722904" y="2113361"/>
                  <a:pt x="2113361" y="2722904"/>
                  <a:pt x="1361452" y="2722904"/>
                </a:cubicBezTo>
                <a:cubicBezTo>
                  <a:pt x="609543" y="2722904"/>
                  <a:pt x="0" y="2113361"/>
                  <a:pt x="0" y="1361452"/>
                </a:cubicBezTo>
                <a:cubicBezTo>
                  <a:pt x="0" y="609543"/>
                  <a:pt x="609543" y="0"/>
                  <a:pt x="1361452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457200" rIns="0" bIns="91440" anchor="ctr">
            <a:no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0" name="Picture Placeholder 109">
            <a:extLst>
              <a:ext uri="{FF2B5EF4-FFF2-40B4-BE49-F238E27FC236}">
                <a16:creationId xmlns:a16="http://schemas.microsoft.com/office/drawing/2014/main" id="{65FDC837-1371-0977-8155-B801513D058E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348257" y="3058149"/>
            <a:ext cx="755925" cy="755925"/>
          </a:xfrm>
          <a:custGeom>
            <a:avLst/>
            <a:gdLst>
              <a:gd name="connsiteX0" fmla="*/ 1361452 w 2722904"/>
              <a:gd name="connsiteY0" fmla="*/ 0 h 2722904"/>
              <a:gd name="connsiteX1" fmla="*/ 2722904 w 2722904"/>
              <a:gd name="connsiteY1" fmla="*/ 1361452 h 2722904"/>
              <a:gd name="connsiteX2" fmla="*/ 1361452 w 2722904"/>
              <a:gd name="connsiteY2" fmla="*/ 2722904 h 2722904"/>
              <a:gd name="connsiteX3" fmla="*/ 0 w 2722904"/>
              <a:gd name="connsiteY3" fmla="*/ 1361452 h 2722904"/>
              <a:gd name="connsiteX4" fmla="*/ 1361452 w 2722904"/>
              <a:gd name="connsiteY4" fmla="*/ 0 h 272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2904" h="2722904">
                <a:moveTo>
                  <a:pt x="1361452" y="0"/>
                </a:moveTo>
                <a:cubicBezTo>
                  <a:pt x="2113361" y="0"/>
                  <a:pt x="2722904" y="609543"/>
                  <a:pt x="2722904" y="1361452"/>
                </a:cubicBezTo>
                <a:cubicBezTo>
                  <a:pt x="2722904" y="2113361"/>
                  <a:pt x="2113361" y="2722904"/>
                  <a:pt x="1361452" y="2722904"/>
                </a:cubicBezTo>
                <a:cubicBezTo>
                  <a:pt x="609543" y="2722904"/>
                  <a:pt x="0" y="2113361"/>
                  <a:pt x="0" y="1361452"/>
                </a:cubicBezTo>
                <a:cubicBezTo>
                  <a:pt x="0" y="609543"/>
                  <a:pt x="609543" y="0"/>
                  <a:pt x="1361452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457200" rIns="0" bIns="91440" anchor="ctr">
            <a:no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1" name="Picture Placeholder 110">
            <a:extLst>
              <a:ext uri="{FF2B5EF4-FFF2-40B4-BE49-F238E27FC236}">
                <a16:creationId xmlns:a16="http://schemas.microsoft.com/office/drawing/2014/main" id="{2BDADE45-3084-38EE-09B9-02E014D39C44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658287" y="3058149"/>
            <a:ext cx="755925" cy="755925"/>
          </a:xfrm>
          <a:custGeom>
            <a:avLst/>
            <a:gdLst>
              <a:gd name="connsiteX0" fmla="*/ 1361452 w 2722904"/>
              <a:gd name="connsiteY0" fmla="*/ 0 h 2722904"/>
              <a:gd name="connsiteX1" fmla="*/ 2722904 w 2722904"/>
              <a:gd name="connsiteY1" fmla="*/ 1361452 h 2722904"/>
              <a:gd name="connsiteX2" fmla="*/ 1361452 w 2722904"/>
              <a:gd name="connsiteY2" fmla="*/ 2722904 h 2722904"/>
              <a:gd name="connsiteX3" fmla="*/ 0 w 2722904"/>
              <a:gd name="connsiteY3" fmla="*/ 1361452 h 2722904"/>
              <a:gd name="connsiteX4" fmla="*/ 1361452 w 2722904"/>
              <a:gd name="connsiteY4" fmla="*/ 0 h 272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2904" h="2722904">
                <a:moveTo>
                  <a:pt x="1361452" y="0"/>
                </a:moveTo>
                <a:cubicBezTo>
                  <a:pt x="2113361" y="0"/>
                  <a:pt x="2722904" y="609543"/>
                  <a:pt x="2722904" y="1361452"/>
                </a:cubicBezTo>
                <a:cubicBezTo>
                  <a:pt x="2722904" y="2113361"/>
                  <a:pt x="2113361" y="2722904"/>
                  <a:pt x="1361452" y="2722904"/>
                </a:cubicBezTo>
                <a:cubicBezTo>
                  <a:pt x="609543" y="2722904"/>
                  <a:pt x="0" y="2113361"/>
                  <a:pt x="0" y="1361452"/>
                </a:cubicBezTo>
                <a:cubicBezTo>
                  <a:pt x="0" y="609543"/>
                  <a:pt x="609543" y="0"/>
                  <a:pt x="1361452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457200" rIns="0" bIns="91440" anchor="ctr">
            <a:no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2" name="Picture Placeholder 111">
            <a:extLst>
              <a:ext uri="{FF2B5EF4-FFF2-40B4-BE49-F238E27FC236}">
                <a16:creationId xmlns:a16="http://schemas.microsoft.com/office/drawing/2014/main" id="{202D50B6-A770-9F57-C097-D5474E8A7879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970388" y="3058149"/>
            <a:ext cx="755925" cy="755925"/>
          </a:xfrm>
          <a:custGeom>
            <a:avLst/>
            <a:gdLst>
              <a:gd name="connsiteX0" fmla="*/ 1361452 w 2722904"/>
              <a:gd name="connsiteY0" fmla="*/ 0 h 2722904"/>
              <a:gd name="connsiteX1" fmla="*/ 2722904 w 2722904"/>
              <a:gd name="connsiteY1" fmla="*/ 1361452 h 2722904"/>
              <a:gd name="connsiteX2" fmla="*/ 1361452 w 2722904"/>
              <a:gd name="connsiteY2" fmla="*/ 2722904 h 2722904"/>
              <a:gd name="connsiteX3" fmla="*/ 0 w 2722904"/>
              <a:gd name="connsiteY3" fmla="*/ 1361452 h 2722904"/>
              <a:gd name="connsiteX4" fmla="*/ 1361452 w 2722904"/>
              <a:gd name="connsiteY4" fmla="*/ 0 h 272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2904" h="2722904">
                <a:moveTo>
                  <a:pt x="1361452" y="0"/>
                </a:moveTo>
                <a:cubicBezTo>
                  <a:pt x="2113361" y="0"/>
                  <a:pt x="2722904" y="609543"/>
                  <a:pt x="2722904" y="1361452"/>
                </a:cubicBezTo>
                <a:cubicBezTo>
                  <a:pt x="2722904" y="2113361"/>
                  <a:pt x="2113361" y="2722904"/>
                  <a:pt x="1361452" y="2722904"/>
                </a:cubicBezTo>
                <a:cubicBezTo>
                  <a:pt x="609543" y="2722904"/>
                  <a:pt x="0" y="2113361"/>
                  <a:pt x="0" y="1361452"/>
                </a:cubicBezTo>
                <a:cubicBezTo>
                  <a:pt x="0" y="609543"/>
                  <a:pt x="609543" y="0"/>
                  <a:pt x="1361452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457200" rIns="0" bIns="91440" anchor="ctr">
            <a:no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4" name="Picture Placeholder 113">
            <a:extLst>
              <a:ext uri="{FF2B5EF4-FFF2-40B4-BE49-F238E27FC236}">
                <a16:creationId xmlns:a16="http://schemas.microsoft.com/office/drawing/2014/main" id="{3ECE8254-DE08-7FED-C790-2C1BE3E54C39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5658287" y="4927589"/>
            <a:ext cx="755925" cy="755925"/>
          </a:xfrm>
          <a:custGeom>
            <a:avLst/>
            <a:gdLst>
              <a:gd name="connsiteX0" fmla="*/ 1361452 w 2722904"/>
              <a:gd name="connsiteY0" fmla="*/ 0 h 2722904"/>
              <a:gd name="connsiteX1" fmla="*/ 2722904 w 2722904"/>
              <a:gd name="connsiteY1" fmla="*/ 1361452 h 2722904"/>
              <a:gd name="connsiteX2" fmla="*/ 1361452 w 2722904"/>
              <a:gd name="connsiteY2" fmla="*/ 2722904 h 2722904"/>
              <a:gd name="connsiteX3" fmla="*/ 0 w 2722904"/>
              <a:gd name="connsiteY3" fmla="*/ 1361452 h 2722904"/>
              <a:gd name="connsiteX4" fmla="*/ 1361452 w 2722904"/>
              <a:gd name="connsiteY4" fmla="*/ 0 h 272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2904" h="2722904">
                <a:moveTo>
                  <a:pt x="1361452" y="0"/>
                </a:moveTo>
                <a:cubicBezTo>
                  <a:pt x="2113361" y="0"/>
                  <a:pt x="2722904" y="609543"/>
                  <a:pt x="2722904" y="1361452"/>
                </a:cubicBezTo>
                <a:cubicBezTo>
                  <a:pt x="2722904" y="2113361"/>
                  <a:pt x="2113361" y="2722904"/>
                  <a:pt x="1361452" y="2722904"/>
                </a:cubicBezTo>
                <a:cubicBezTo>
                  <a:pt x="609543" y="2722904"/>
                  <a:pt x="0" y="2113361"/>
                  <a:pt x="0" y="1361452"/>
                </a:cubicBezTo>
                <a:cubicBezTo>
                  <a:pt x="0" y="609543"/>
                  <a:pt x="609543" y="0"/>
                  <a:pt x="1361452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457200" rIns="0" bIns="91440" anchor="ctr">
            <a:no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5" name="Picture Placeholder 114">
            <a:extLst>
              <a:ext uri="{FF2B5EF4-FFF2-40B4-BE49-F238E27FC236}">
                <a16:creationId xmlns:a16="http://schemas.microsoft.com/office/drawing/2014/main" id="{D765E73F-C24C-41C3-4902-F89C8B47169D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348257" y="4927589"/>
            <a:ext cx="755925" cy="755925"/>
          </a:xfrm>
          <a:custGeom>
            <a:avLst/>
            <a:gdLst>
              <a:gd name="connsiteX0" fmla="*/ 1361452 w 2722904"/>
              <a:gd name="connsiteY0" fmla="*/ 0 h 2722904"/>
              <a:gd name="connsiteX1" fmla="*/ 2722904 w 2722904"/>
              <a:gd name="connsiteY1" fmla="*/ 1361452 h 2722904"/>
              <a:gd name="connsiteX2" fmla="*/ 1361452 w 2722904"/>
              <a:gd name="connsiteY2" fmla="*/ 2722904 h 2722904"/>
              <a:gd name="connsiteX3" fmla="*/ 0 w 2722904"/>
              <a:gd name="connsiteY3" fmla="*/ 1361452 h 2722904"/>
              <a:gd name="connsiteX4" fmla="*/ 1361452 w 2722904"/>
              <a:gd name="connsiteY4" fmla="*/ 0 h 272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2904" h="2722904">
                <a:moveTo>
                  <a:pt x="1361452" y="0"/>
                </a:moveTo>
                <a:cubicBezTo>
                  <a:pt x="2113361" y="0"/>
                  <a:pt x="2722904" y="609543"/>
                  <a:pt x="2722904" y="1361452"/>
                </a:cubicBezTo>
                <a:cubicBezTo>
                  <a:pt x="2722904" y="2113361"/>
                  <a:pt x="2113361" y="2722904"/>
                  <a:pt x="1361452" y="2722904"/>
                </a:cubicBezTo>
                <a:cubicBezTo>
                  <a:pt x="609543" y="2722904"/>
                  <a:pt x="0" y="2113361"/>
                  <a:pt x="0" y="1361452"/>
                </a:cubicBezTo>
                <a:cubicBezTo>
                  <a:pt x="0" y="609543"/>
                  <a:pt x="609543" y="0"/>
                  <a:pt x="1361452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457200" rIns="0" bIns="91440" anchor="ctr">
            <a:no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6" name="Picture Placeholder 115">
            <a:extLst>
              <a:ext uri="{FF2B5EF4-FFF2-40B4-BE49-F238E27FC236}">
                <a16:creationId xmlns:a16="http://schemas.microsoft.com/office/drawing/2014/main" id="{854D9710-775D-B352-D98E-E71D7B801E8E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040303" y="4927589"/>
            <a:ext cx="755925" cy="755925"/>
          </a:xfrm>
          <a:custGeom>
            <a:avLst/>
            <a:gdLst>
              <a:gd name="connsiteX0" fmla="*/ 1361452 w 2722904"/>
              <a:gd name="connsiteY0" fmla="*/ 0 h 2722904"/>
              <a:gd name="connsiteX1" fmla="*/ 2722904 w 2722904"/>
              <a:gd name="connsiteY1" fmla="*/ 1361452 h 2722904"/>
              <a:gd name="connsiteX2" fmla="*/ 1361452 w 2722904"/>
              <a:gd name="connsiteY2" fmla="*/ 2722904 h 2722904"/>
              <a:gd name="connsiteX3" fmla="*/ 0 w 2722904"/>
              <a:gd name="connsiteY3" fmla="*/ 1361452 h 2722904"/>
              <a:gd name="connsiteX4" fmla="*/ 1361452 w 2722904"/>
              <a:gd name="connsiteY4" fmla="*/ 0 h 272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2904" h="2722904">
                <a:moveTo>
                  <a:pt x="1361452" y="0"/>
                </a:moveTo>
                <a:cubicBezTo>
                  <a:pt x="2113361" y="0"/>
                  <a:pt x="2722904" y="609543"/>
                  <a:pt x="2722904" y="1361452"/>
                </a:cubicBezTo>
                <a:cubicBezTo>
                  <a:pt x="2722904" y="2113361"/>
                  <a:pt x="2113361" y="2722904"/>
                  <a:pt x="1361452" y="2722904"/>
                </a:cubicBezTo>
                <a:cubicBezTo>
                  <a:pt x="609543" y="2722904"/>
                  <a:pt x="0" y="2113361"/>
                  <a:pt x="0" y="1361452"/>
                </a:cubicBezTo>
                <a:cubicBezTo>
                  <a:pt x="0" y="609543"/>
                  <a:pt x="609543" y="0"/>
                  <a:pt x="1361452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457200" rIns="0" bIns="91440" anchor="ctr">
            <a:no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7" name="Picture Placeholder 116">
            <a:extLst>
              <a:ext uri="{FF2B5EF4-FFF2-40B4-BE49-F238E27FC236}">
                <a16:creationId xmlns:a16="http://schemas.microsoft.com/office/drawing/2014/main" id="{DBD5BB31-AA84-37FC-56BD-CDA945284B59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5660358" y="1123609"/>
            <a:ext cx="755925" cy="755925"/>
          </a:xfrm>
          <a:custGeom>
            <a:avLst/>
            <a:gdLst>
              <a:gd name="connsiteX0" fmla="*/ 1361452 w 2722904"/>
              <a:gd name="connsiteY0" fmla="*/ 0 h 2722904"/>
              <a:gd name="connsiteX1" fmla="*/ 2722904 w 2722904"/>
              <a:gd name="connsiteY1" fmla="*/ 1361452 h 2722904"/>
              <a:gd name="connsiteX2" fmla="*/ 1361452 w 2722904"/>
              <a:gd name="connsiteY2" fmla="*/ 2722904 h 2722904"/>
              <a:gd name="connsiteX3" fmla="*/ 0 w 2722904"/>
              <a:gd name="connsiteY3" fmla="*/ 1361452 h 2722904"/>
              <a:gd name="connsiteX4" fmla="*/ 1361452 w 2722904"/>
              <a:gd name="connsiteY4" fmla="*/ 0 h 272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2904" h="2722904">
                <a:moveTo>
                  <a:pt x="1361452" y="0"/>
                </a:moveTo>
                <a:cubicBezTo>
                  <a:pt x="2113361" y="0"/>
                  <a:pt x="2722904" y="609543"/>
                  <a:pt x="2722904" y="1361452"/>
                </a:cubicBezTo>
                <a:cubicBezTo>
                  <a:pt x="2722904" y="2113361"/>
                  <a:pt x="2113361" y="2722904"/>
                  <a:pt x="1361452" y="2722904"/>
                </a:cubicBezTo>
                <a:cubicBezTo>
                  <a:pt x="609543" y="2722904"/>
                  <a:pt x="0" y="2113361"/>
                  <a:pt x="0" y="1361452"/>
                </a:cubicBezTo>
                <a:cubicBezTo>
                  <a:pt x="0" y="609543"/>
                  <a:pt x="609543" y="0"/>
                  <a:pt x="1361452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457200" rIns="0" bIns="91440" anchor="ctr">
            <a:noAutofit/>
          </a:bodyPr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8" name="Picture Placeholder 117">
            <a:extLst>
              <a:ext uri="{FF2B5EF4-FFF2-40B4-BE49-F238E27FC236}">
                <a16:creationId xmlns:a16="http://schemas.microsoft.com/office/drawing/2014/main" id="{3460D96F-0D22-5D32-6D80-226CA4F39E71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3352404" y="1123609"/>
            <a:ext cx="755925" cy="755925"/>
          </a:xfrm>
          <a:custGeom>
            <a:avLst/>
            <a:gdLst>
              <a:gd name="connsiteX0" fmla="*/ 1361452 w 2722904"/>
              <a:gd name="connsiteY0" fmla="*/ 0 h 2722904"/>
              <a:gd name="connsiteX1" fmla="*/ 2722904 w 2722904"/>
              <a:gd name="connsiteY1" fmla="*/ 1361452 h 2722904"/>
              <a:gd name="connsiteX2" fmla="*/ 1361452 w 2722904"/>
              <a:gd name="connsiteY2" fmla="*/ 2722904 h 2722904"/>
              <a:gd name="connsiteX3" fmla="*/ 0 w 2722904"/>
              <a:gd name="connsiteY3" fmla="*/ 1361452 h 2722904"/>
              <a:gd name="connsiteX4" fmla="*/ 1361452 w 2722904"/>
              <a:gd name="connsiteY4" fmla="*/ 0 h 272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2904" h="2722904">
                <a:moveTo>
                  <a:pt x="1361452" y="0"/>
                </a:moveTo>
                <a:cubicBezTo>
                  <a:pt x="2113361" y="0"/>
                  <a:pt x="2722904" y="609543"/>
                  <a:pt x="2722904" y="1361452"/>
                </a:cubicBezTo>
                <a:cubicBezTo>
                  <a:pt x="2722904" y="2113361"/>
                  <a:pt x="2113361" y="2722904"/>
                  <a:pt x="1361452" y="2722904"/>
                </a:cubicBezTo>
                <a:cubicBezTo>
                  <a:pt x="609543" y="2722904"/>
                  <a:pt x="0" y="2113361"/>
                  <a:pt x="0" y="1361452"/>
                </a:cubicBezTo>
                <a:cubicBezTo>
                  <a:pt x="0" y="609543"/>
                  <a:pt x="609543" y="0"/>
                  <a:pt x="1361452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457200" rIns="0" bIns="91440" anchor="ctr">
            <a:noAutofit/>
          </a:bodyPr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D604D0-612C-1FB8-9B8D-3981DF0DBD6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-153979" y="-228525"/>
            <a:ext cx="660047" cy="655315"/>
          </a:xfrm>
          <a:prstGeom prst="rect">
            <a:avLst/>
          </a:prstGeom>
        </p:spPr>
      </p:pic>
      <p:sp>
        <p:nvSpPr>
          <p:cNvPr id="22" name="Picture Placeholder 113">
            <a:extLst>
              <a:ext uri="{FF2B5EF4-FFF2-40B4-BE49-F238E27FC236}">
                <a16:creationId xmlns:a16="http://schemas.microsoft.com/office/drawing/2014/main" id="{160751C9-3CE1-597D-6A83-59DDC5D20267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10624919" y="166340"/>
            <a:ext cx="755925" cy="755925"/>
          </a:xfrm>
          <a:custGeom>
            <a:avLst/>
            <a:gdLst>
              <a:gd name="connsiteX0" fmla="*/ 1361452 w 2722904"/>
              <a:gd name="connsiteY0" fmla="*/ 0 h 2722904"/>
              <a:gd name="connsiteX1" fmla="*/ 2722904 w 2722904"/>
              <a:gd name="connsiteY1" fmla="*/ 1361452 h 2722904"/>
              <a:gd name="connsiteX2" fmla="*/ 1361452 w 2722904"/>
              <a:gd name="connsiteY2" fmla="*/ 2722904 h 2722904"/>
              <a:gd name="connsiteX3" fmla="*/ 0 w 2722904"/>
              <a:gd name="connsiteY3" fmla="*/ 1361452 h 2722904"/>
              <a:gd name="connsiteX4" fmla="*/ 1361452 w 2722904"/>
              <a:gd name="connsiteY4" fmla="*/ 0 h 272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2904" h="2722904">
                <a:moveTo>
                  <a:pt x="1361452" y="0"/>
                </a:moveTo>
                <a:cubicBezTo>
                  <a:pt x="2113361" y="0"/>
                  <a:pt x="2722904" y="609543"/>
                  <a:pt x="2722904" y="1361452"/>
                </a:cubicBezTo>
                <a:cubicBezTo>
                  <a:pt x="2722904" y="2113361"/>
                  <a:pt x="2113361" y="2722904"/>
                  <a:pt x="1361452" y="2722904"/>
                </a:cubicBezTo>
                <a:cubicBezTo>
                  <a:pt x="609543" y="2722904"/>
                  <a:pt x="0" y="2113361"/>
                  <a:pt x="0" y="1361452"/>
                </a:cubicBezTo>
                <a:cubicBezTo>
                  <a:pt x="0" y="609543"/>
                  <a:pt x="609543" y="0"/>
                  <a:pt x="1361452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457200" rIns="0" bIns="91440" anchor="ctr">
            <a:no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4" name="Text Placeholder 62">
            <a:extLst>
              <a:ext uri="{FF2B5EF4-FFF2-40B4-BE49-F238E27FC236}">
                <a16:creationId xmlns:a16="http://schemas.microsoft.com/office/drawing/2014/main" id="{2A28A8E3-0AA4-B4AB-C793-41B04924B230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095099" y="1028632"/>
            <a:ext cx="1815564" cy="152349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36" name="Text Placeholder 62">
            <a:extLst>
              <a:ext uri="{FF2B5EF4-FFF2-40B4-BE49-F238E27FC236}">
                <a16:creationId xmlns:a16="http://schemas.microsoft.com/office/drawing/2014/main" id="{3B9D0ED8-AF16-64E9-ADC4-3094ED7D939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095099" y="1194741"/>
            <a:ext cx="1815564" cy="174132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lang="en-US" sz="1000" b="0" kern="1200" baseline="0" dirty="0" smtClean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Designation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2EBB6B3-4AD9-E6A3-C100-E0D9F09BB6A5}"/>
              </a:ext>
            </a:extLst>
          </p:cNvPr>
          <p:cNvGrpSpPr/>
          <p:nvPr/>
        </p:nvGrpSpPr>
        <p:grpSpPr>
          <a:xfrm>
            <a:off x="10754693" y="3310175"/>
            <a:ext cx="496376" cy="231628"/>
            <a:chOff x="10754693" y="1328975"/>
            <a:chExt cx="496376" cy="231628"/>
          </a:xfrm>
        </p:grpSpPr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7A85017A-7D75-3665-5DF0-39265970009A}"/>
                </a:ext>
              </a:extLst>
            </p:cNvPr>
            <p:cNvSpPr/>
            <p:nvPr/>
          </p:nvSpPr>
          <p:spPr bwMode="auto">
            <a:xfrm rot="10800000">
              <a:off x="10754694" y="1386471"/>
              <a:ext cx="496375" cy="174132"/>
            </a:xfrm>
            <a:prstGeom prst="triangle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bg2">
                    <a:lumMod val="7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chemeClr val="tx1"/>
                </a:solidFill>
                <a:cs typeface="Segoe UI" pitchFamily="34" charset="0"/>
              </a:endParaRPr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95446F36-BBBD-A243-4D8B-9C3D2282FBE0}"/>
                </a:ext>
              </a:extLst>
            </p:cNvPr>
            <p:cNvSpPr/>
            <p:nvPr/>
          </p:nvSpPr>
          <p:spPr bwMode="auto">
            <a:xfrm rot="10800000">
              <a:off x="10754693" y="1328975"/>
              <a:ext cx="496375" cy="174132"/>
            </a:xfrm>
            <a:prstGeom prst="triangle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bg2">
                    <a:lumMod val="7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40" name="Picture Placeholder 113">
            <a:extLst>
              <a:ext uri="{FF2B5EF4-FFF2-40B4-BE49-F238E27FC236}">
                <a16:creationId xmlns:a16="http://schemas.microsoft.com/office/drawing/2014/main" id="{CC06A2D9-4D3C-55B9-8C93-A79A4A67B7BF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10624919" y="1944340"/>
            <a:ext cx="755925" cy="755925"/>
          </a:xfrm>
          <a:custGeom>
            <a:avLst/>
            <a:gdLst>
              <a:gd name="connsiteX0" fmla="*/ 1361452 w 2722904"/>
              <a:gd name="connsiteY0" fmla="*/ 0 h 2722904"/>
              <a:gd name="connsiteX1" fmla="*/ 2722904 w 2722904"/>
              <a:gd name="connsiteY1" fmla="*/ 1361452 h 2722904"/>
              <a:gd name="connsiteX2" fmla="*/ 1361452 w 2722904"/>
              <a:gd name="connsiteY2" fmla="*/ 2722904 h 2722904"/>
              <a:gd name="connsiteX3" fmla="*/ 0 w 2722904"/>
              <a:gd name="connsiteY3" fmla="*/ 1361452 h 2722904"/>
              <a:gd name="connsiteX4" fmla="*/ 1361452 w 2722904"/>
              <a:gd name="connsiteY4" fmla="*/ 0 h 272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2904" h="2722904">
                <a:moveTo>
                  <a:pt x="1361452" y="0"/>
                </a:moveTo>
                <a:cubicBezTo>
                  <a:pt x="2113361" y="0"/>
                  <a:pt x="2722904" y="609543"/>
                  <a:pt x="2722904" y="1361452"/>
                </a:cubicBezTo>
                <a:cubicBezTo>
                  <a:pt x="2722904" y="2113361"/>
                  <a:pt x="2113361" y="2722904"/>
                  <a:pt x="1361452" y="2722904"/>
                </a:cubicBezTo>
                <a:cubicBezTo>
                  <a:pt x="609543" y="2722904"/>
                  <a:pt x="0" y="2113361"/>
                  <a:pt x="0" y="1361452"/>
                </a:cubicBezTo>
                <a:cubicBezTo>
                  <a:pt x="0" y="609543"/>
                  <a:pt x="609543" y="0"/>
                  <a:pt x="1361452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457200" rIns="0" bIns="91440" anchor="ctr">
            <a:no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42" name="Text Placeholder 62">
            <a:extLst>
              <a:ext uri="{FF2B5EF4-FFF2-40B4-BE49-F238E27FC236}">
                <a16:creationId xmlns:a16="http://schemas.microsoft.com/office/drawing/2014/main" id="{A55DC20A-0A9F-4E39-2F79-84A110862D7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0095099" y="2806632"/>
            <a:ext cx="1815564" cy="152349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44" name="Text Placeholder 62">
            <a:extLst>
              <a:ext uri="{FF2B5EF4-FFF2-40B4-BE49-F238E27FC236}">
                <a16:creationId xmlns:a16="http://schemas.microsoft.com/office/drawing/2014/main" id="{10D4CD41-2443-72E1-BBE8-28797C90144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095099" y="2972741"/>
            <a:ext cx="1815564" cy="174132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lang="en-US" sz="1000" b="0" kern="1200" baseline="0" dirty="0" smtClean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Designation</a:t>
            </a:r>
          </a:p>
        </p:txBody>
      </p:sp>
      <p:sp>
        <p:nvSpPr>
          <p:cNvPr id="49" name="Picture Placeholder 113">
            <a:extLst>
              <a:ext uri="{FF2B5EF4-FFF2-40B4-BE49-F238E27FC236}">
                <a16:creationId xmlns:a16="http://schemas.microsoft.com/office/drawing/2014/main" id="{93D64D9F-B994-0734-7AF8-B025A176D04D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10624919" y="3671540"/>
            <a:ext cx="755925" cy="755925"/>
          </a:xfrm>
          <a:custGeom>
            <a:avLst/>
            <a:gdLst>
              <a:gd name="connsiteX0" fmla="*/ 1361452 w 2722904"/>
              <a:gd name="connsiteY0" fmla="*/ 0 h 2722904"/>
              <a:gd name="connsiteX1" fmla="*/ 2722904 w 2722904"/>
              <a:gd name="connsiteY1" fmla="*/ 1361452 h 2722904"/>
              <a:gd name="connsiteX2" fmla="*/ 1361452 w 2722904"/>
              <a:gd name="connsiteY2" fmla="*/ 2722904 h 2722904"/>
              <a:gd name="connsiteX3" fmla="*/ 0 w 2722904"/>
              <a:gd name="connsiteY3" fmla="*/ 1361452 h 2722904"/>
              <a:gd name="connsiteX4" fmla="*/ 1361452 w 2722904"/>
              <a:gd name="connsiteY4" fmla="*/ 0 h 272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2904" h="2722904">
                <a:moveTo>
                  <a:pt x="1361452" y="0"/>
                </a:moveTo>
                <a:cubicBezTo>
                  <a:pt x="2113361" y="0"/>
                  <a:pt x="2722904" y="609543"/>
                  <a:pt x="2722904" y="1361452"/>
                </a:cubicBezTo>
                <a:cubicBezTo>
                  <a:pt x="2722904" y="2113361"/>
                  <a:pt x="2113361" y="2722904"/>
                  <a:pt x="1361452" y="2722904"/>
                </a:cubicBezTo>
                <a:cubicBezTo>
                  <a:pt x="609543" y="2722904"/>
                  <a:pt x="0" y="2113361"/>
                  <a:pt x="0" y="1361452"/>
                </a:cubicBezTo>
                <a:cubicBezTo>
                  <a:pt x="0" y="609543"/>
                  <a:pt x="609543" y="0"/>
                  <a:pt x="1361452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457200" rIns="0" bIns="91440" anchor="ctr">
            <a:no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0" name="Text Placeholder 62">
            <a:extLst>
              <a:ext uri="{FF2B5EF4-FFF2-40B4-BE49-F238E27FC236}">
                <a16:creationId xmlns:a16="http://schemas.microsoft.com/office/drawing/2014/main" id="{E5B25A4F-33B1-46D4-DDFD-639ACBFA051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0095099" y="4533832"/>
            <a:ext cx="1815564" cy="152349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51" name="Text Placeholder 62">
            <a:extLst>
              <a:ext uri="{FF2B5EF4-FFF2-40B4-BE49-F238E27FC236}">
                <a16:creationId xmlns:a16="http://schemas.microsoft.com/office/drawing/2014/main" id="{B5DE35F3-7A30-5298-4C1E-887AB86E0BD1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0095099" y="4699941"/>
            <a:ext cx="1815564" cy="174132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lang="en-US" sz="1000" b="0" kern="1200" baseline="0" dirty="0" smtClean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Designation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7C4DDE02-AFA2-EC1F-3170-9D8BBA927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1035" y="5239290"/>
            <a:ext cx="1243692" cy="124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7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6">
            <a:extLst>
              <a:ext uri="{FF2B5EF4-FFF2-40B4-BE49-F238E27FC236}">
                <a16:creationId xmlns:a16="http://schemas.microsoft.com/office/drawing/2014/main" id="{260A7FAD-8B47-62F6-9B03-02B510CB2E2C}"/>
              </a:ext>
            </a:extLst>
          </p:cNvPr>
          <p:cNvSpPr>
            <a:spLocks/>
          </p:cNvSpPr>
          <p:nvPr/>
        </p:nvSpPr>
        <p:spPr bwMode="auto">
          <a:xfrm>
            <a:off x="2742113" y="1337961"/>
            <a:ext cx="1976508" cy="1389332"/>
          </a:xfrm>
          <a:prstGeom prst="roundRect">
            <a:avLst>
              <a:gd name="adj" fmla="val 6700"/>
            </a:avLst>
          </a:prstGeom>
          <a:gradFill>
            <a:gsLst>
              <a:gs pos="0">
                <a:schemeClr val="bg1"/>
              </a:gs>
              <a:gs pos="100000">
                <a:schemeClr val="bg2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tx2">
                <a:lumMod val="6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1200"/>
          </a:p>
        </p:txBody>
      </p:sp>
      <p:sp>
        <p:nvSpPr>
          <p:cNvPr id="8" name="Freeform 16">
            <a:extLst>
              <a:ext uri="{FF2B5EF4-FFF2-40B4-BE49-F238E27FC236}">
                <a16:creationId xmlns:a16="http://schemas.microsoft.com/office/drawing/2014/main" id="{198F8507-9486-48F1-0E3C-C153949EDA6E}"/>
              </a:ext>
            </a:extLst>
          </p:cNvPr>
          <p:cNvSpPr>
            <a:spLocks/>
          </p:cNvSpPr>
          <p:nvPr/>
        </p:nvSpPr>
        <p:spPr bwMode="auto">
          <a:xfrm>
            <a:off x="5050068" y="1337961"/>
            <a:ext cx="1976508" cy="1389332"/>
          </a:xfrm>
          <a:prstGeom prst="roundRect">
            <a:avLst>
              <a:gd name="adj" fmla="val 6700"/>
            </a:avLst>
          </a:prstGeom>
          <a:gradFill>
            <a:gsLst>
              <a:gs pos="0">
                <a:schemeClr val="bg1"/>
              </a:gs>
              <a:gs pos="100000">
                <a:schemeClr val="bg2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tx2">
                <a:lumMod val="6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1200">
              <a:solidFill>
                <a:schemeClr val="lt1"/>
              </a:solidFill>
            </a:endParaRPr>
          </a:p>
        </p:txBody>
      </p:sp>
      <p:sp>
        <p:nvSpPr>
          <p:cNvPr id="10" name="Freeform 16">
            <a:extLst>
              <a:ext uri="{FF2B5EF4-FFF2-40B4-BE49-F238E27FC236}">
                <a16:creationId xmlns:a16="http://schemas.microsoft.com/office/drawing/2014/main" id="{166377DA-58CB-2AD2-5672-18278522CD5A}"/>
              </a:ext>
            </a:extLst>
          </p:cNvPr>
          <p:cNvSpPr>
            <a:spLocks/>
          </p:cNvSpPr>
          <p:nvPr/>
        </p:nvSpPr>
        <p:spPr bwMode="auto">
          <a:xfrm>
            <a:off x="1619578" y="3252398"/>
            <a:ext cx="1976508" cy="1389332"/>
          </a:xfrm>
          <a:prstGeom prst="roundRect">
            <a:avLst>
              <a:gd name="adj" fmla="val 6700"/>
            </a:avLst>
          </a:prstGeom>
          <a:gradFill>
            <a:gsLst>
              <a:gs pos="0">
                <a:schemeClr val="bg1"/>
              </a:gs>
              <a:gs pos="100000">
                <a:schemeClr val="bg2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tx2">
                <a:lumMod val="6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1200">
              <a:effectLst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38BADA88-F62B-5DC8-63FE-AC57FD2385CB}"/>
              </a:ext>
            </a:extLst>
          </p:cNvPr>
          <p:cNvSpPr>
            <a:spLocks/>
          </p:cNvSpPr>
          <p:nvPr/>
        </p:nvSpPr>
        <p:spPr bwMode="auto">
          <a:xfrm>
            <a:off x="6237562" y="3252398"/>
            <a:ext cx="1976508" cy="1389332"/>
          </a:xfrm>
          <a:prstGeom prst="roundRect">
            <a:avLst>
              <a:gd name="adj" fmla="val 6700"/>
            </a:avLst>
          </a:prstGeom>
          <a:gradFill>
            <a:gsLst>
              <a:gs pos="0">
                <a:schemeClr val="bg1"/>
              </a:gs>
              <a:gs pos="100000">
                <a:schemeClr val="bg2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tx2">
                <a:lumMod val="6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1200">
              <a:effectLst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F0D2294C-23D8-FB02-30AC-D8D2F5408FD4}"/>
              </a:ext>
            </a:extLst>
          </p:cNvPr>
          <p:cNvSpPr>
            <a:spLocks/>
          </p:cNvSpPr>
          <p:nvPr/>
        </p:nvSpPr>
        <p:spPr bwMode="auto">
          <a:xfrm>
            <a:off x="3927533" y="3252398"/>
            <a:ext cx="1976508" cy="1389332"/>
          </a:xfrm>
          <a:prstGeom prst="roundRect">
            <a:avLst>
              <a:gd name="adj" fmla="val 6700"/>
            </a:avLst>
          </a:prstGeom>
          <a:gradFill>
            <a:gsLst>
              <a:gs pos="0">
                <a:schemeClr val="bg1"/>
              </a:gs>
              <a:gs pos="100000">
                <a:schemeClr val="bg2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tx2">
                <a:lumMod val="6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1200">
              <a:effectLst/>
            </a:endParaRPr>
          </a:p>
        </p:txBody>
      </p:sp>
      <p:sp>
        <p:nvSpPr>
          <p:cNvPr id="7" name="Freeform 9">
            <a:extLst>
              <a:ext uri="{FF2B5EF4-FFF2-40B4-BE49-F238E27FC236}">
                <a16:creationId xmlns:a16="http://schemas.microsoft.com/office/drawing/2014/main" id="{DBBB8D20-B728-261D-D388-766D03370D47}"/>
              </a:ext>
            </a:extLst>
          </p:cNvPr>
          <p:cNvSpPr>
            <a:spLocks noEditPoints="1"/>
          </p:cNvSpPr>
          <p:nvPr/>
        </p:nvSpPr>
        <p:spPr bwMode="auto">
          <a:xfrm>
            <a:off x="2742113" y="1337961"/>
            <a:ext cx="1976508" cy="1389332"/>
          </a:xfrm>
          <a:prstGeom prst="roundRect">
            <a:avLst>
              <a:gd name="adj" fmla="val 6700"/>
            </a:avLst>
          </a:prstGeom>
          <a:noFill/>
          <a:ln w="6350">
            <a:gradFill>
              <a:gsLst>
                <a:gs pos="0">
                  <a:schemeClr val="accent5">
                    <a:alpha val="21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120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C187E688-AD3C-1ABF-3981-B78399CFA663}"/>
              </a:ext>
            </a:extLst>
          </p:cNvPr>
          <p:cNvSpPr>
            <a:spLocks noEditPoints="1"/>
          </p:cNvSpPr>
          <p:nvPr/>
        </p:nvSpPr>
        <p:spPr bwMode="auto">
          <a:xfrm>
            <a:off x="5050068" y="1337961"/>
            <a:ext cx="1976508" cy="1389332"/>
          </a:xfrm>
          <a:prstGeom prst="roundRect">
            <a:avLst>
              <a:gd name="adj" fmla="val 6700"/>
            </a:avLst>
          </a:prstGeom>
          <a:noFill/>
          <a:ln w="6350">
            <a:gradFill>
              <a:gsLst>
                <a:gs pos="0">
                  <a:schemeClr val="accent5">
                    <a:alpha val="21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1200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1604A349-7D22-1B66-9004-6071F6201ADD}"/>
              </a:ext>
            </a:extLst>
          </p:cNvPr>
          <p:cNvSpPr>
            <a:spLocks noEditPoints="1"/>
          </p:cNvSpPr>
          <p:nvPr/>
        </p:nvSpPr>
        <p:spPr bwMode="auto">
          <a:xfrm>
            <a:off x="1619579" y="3252398"/>
            <a:ext cx="1976508" cy="1389332"/>
          </a:xfrm>
          <a:prstGeom prst="roundRect">
            <a:avLst>
              <a:gd name="adj" fmla="val 6700"/>
            </a:avLst>
          </a:prstGeom>
          <a:noFill/>
          <a:ln w="6350">
            <a:gradFill>
              <a:gsLst>
                <a:gs pos="0">
                  <a:schemeClr val="accent5">
                    <a:alpha val="21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1200">
              <a:solidFill>
                <a:schemeClr val="tx1"/>
              </a:solidFill>
              <a:effectLst/>
            </a:endParaRPr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EC08F4DF-EFD1-766B-99F6-57876029407A}"/>
              </a:ext>
            </a:extLst>
          </p:cNvPr>
          <p:cNvSpPr>
            <a:spLocks noEditPoints="1"/>
          </p:cNvSpPr>
          <p:nvPr/>
        </p:nvSpPr>
        <p:spPr bwMode="auto">
          <a:xfrm>
            <a:off x="6237563" y="3252398"/>
            <a:ext cx="1976508" cy="1389332"/>
          </a:xfrm>
          <a:prstGeom prst="roundRect">
            <a:avLst>
              <a:gd name="adj" fmla="val 6700"/>
            </a:avLst>
          </a:prstGeom>
          <a:noFill/>
          <a:ln w="6350">
            <a:gradFill>
              <a:gsLst>
                <a:gs pos="0">
                  <a:schemeClr val="accent5">
                    <a:alpha val="21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1200">
              <a:solidFill>
                <a:schemeClr val="tx1"/>
              </a:solidFill>
              <a:effectLst/>
            </a:endParaRPr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9307189C-E7DB-AE92-C77C-D76D6E1BA340}"/>
              </a:ext>
            </a:extLst>
          </p:cNvPr>
          <p:cNvSpPr>
            <a:spLocks noEditPoints="1"/>
          </p:cNvSpPr>
          <p:nvPr/>
        </p:nvSpPr>
        <p:spPr bwMode="auto">
          <a:xfrm>
            <a:off x="3927534" y="3252398"/>
            <a:ext cx="1976508" cy="1389332"/>
          </a:xfrm>
          <a:prstGeom prst="roundRect">
            <a:avLst>
              <a:gd name="adj" fmla="val 6700"/>
            </a:avLst>
          </a:prstGeom>
          <a:noFill/>
          <a:ln w="6350">
            <a:gradFill>
              <a:gsLst>
                <a:gs pos="0">
                  <a:schemeClr val="accent5">
                    <a:alpha val="21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1200">
              <a:solidFill>
                <a:schemeClr val="tx1"/>
              </a:solidFill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511"/>
            <a:ext cx="9138045" cy="738664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4D47F0B-2526-D333-9021-A8C151BDC83E}"/>
              </a:ext>
            </a:extLst>
          </p:cNvPr>
          <p:cNvSpPr/>
          <p:nvPr/>
        </p:nvSpPr>
        <p:spPr bwMode="auto">
          <a:xfrm>
            <a:off x="9813763" y="0"/>
            <a:ext cx="2378237" cy="6719867"/>
          </a:xfrm>
          <a:custGeom>
            <a:avLst/>
            <a:gdLst>
              <a:gd name="connsiteX0" fmla="*/ 198109 w 2378237"/>
              <a:gd name="connsiteY0" fmla="*/ 0 h 6568489"/>
              <a:gd name="connsiteX1" fmla="*/ 2378237 w 2378237"/>
              <a:gd name="connsiteY1" fmla="*/ 0 h 6568489"/>
              <a:gd name="connsiteX2" fmla="*/ 2378237 w 2378237"/>
              <a:gd name="connsiteY2" fmla="*/ 6568489 h 6568489"/>
              <a:gd name="connsiteX3" fmla="*/ 198109 w 2378237"/>
              <a:gd name="connsiteY3" fmla="*/ 6568489 h 6568489"/>
              <a:gd name="connsiteX4" fmla="*/ 0 w 2378237"/>
              <a:gd name="connsiteY4" fmla="*/ 6370380 h 6568489"/>
              <a:gd name="connsiteX5" fmla="*/ 0 w 2378237"/>
              <a:gd name="connsiteY5" fmla="*/ 198109 h 6568489"/>
              <a:gd name="connsiteX6" fmla="*/ 198109 w 2378237"/>
              <a:gd name="connsiteY6" fmla="*/ 0 h 656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8237" h="6568489">
                <a:moveTo>
                  <a:pt x="198109" y="0"/>
                </a:moveTo>
                <a:lnTo>
                  <a:pt x="2378237" y="0"/>
                </a:lnTo>
                <a:lnTo>
                  <a:pt x="2378237" y="6568489"/>
                </a:lnTo>
                <a:lnTo>
                  <a:pt x="198109" y="6568489"/>
                </a:lnTo>
                <a:cubicBezTo>
                  <a:pt x="88696" y="6568489"/>
                  <a:pt x="0" y="6479793"/>
                  <a:pt x="0" y="6370380"/>
                </a:cubicBezTo>
                <a:lnTo>
                  <a:pt x="0" y="198109"/>
                </a:lnTo>
                <a:cubicBezTo>
                  <a:pt x="0" y="88696"/>
                  <a:pt x="88696" y="0"/>
                  <a:pt x="198109" y="0"/>
                </a:cubicBezTo>
                <a:close/>
              </a:path>
            </a:pathLst>
          </a:custGeom>
          <a:solidFill>
            <a:schemeClr val="accent5">
              <a:alpha val="18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Freeform 9">
            <a:extLst>
              <a:ext uri="{FF2B5EF4-FFF2-40B4-BE49-F238E27FC236}">
                <a16:creationId xmlns:a16="http://schemas.microsoft.com/office/drawing/2014/main" id="{124821C9-493F-6955-6B00-BF4D377FF2A2}"/>
              </a:ext>
            </a:extLst>
          </p:cNvPr>
          <p:cNvSpPr>
            <a:spLocks noEditPoints="1"/>
          </p:cNvSpPr>
          <p:nvPr/>
        </p:nvSpPr>
        <p:spPr bwMode="auto">
          <a:xfrm>
            <a:off x="2742113" y="1337961"/>
            <a:ext cx="1976508" cy="1389332"/>
          </a:xfrm>
          <a:prstGeom prst="roundRect">
            <a:avLst>
              <a:gd name="adj" fmla="val 6700"/>
            </a:avLst>
          </a:prstGeom>
          <a:noFill/>
          <a:ln w="6350">
            <a:gradFill>
              <a:gsLst>
                <a:gs pos="0">
                  <a:schemeClr val="accent5">
                    <a:alpha val="21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1200"/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DD01B810-5C01-F040-DFDD-43558830C147}"/>
              </a:ext>
            </a:extLst>
          </p:cNvPr>
          <p:cNvSpPr>
            <a:spLocks noEditPoints="1"/>
          </p:cNvSpPr>
          <p:nvPr/>
        </p:nvSpPr>
        <p:spPr bwMode="auto">
          <a:xfrm>
            <a:off x="5050068" y="1337961"/>
            <a:ext cx="1976508" cy="1389332"/>
          </a:xfrm>
          <a:prstGeom prst="roundRect">
            <a:avLst>
              <a:gd name="adj" fmla="val 6700"/>
            </a:avLst>
          </a:prstGeom>
          <a:noFill/>
          <a:ln w="6350">
            <a:gradFill>
              <a:gsLst>
                <a:gs pos="0">
                  <a:schemeClr val="accent5">
                    <a:alpha val="21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1200"/>
          </a:p>
        </p:txBody>
      </p:sp>
      <p:sp>
        <p:nvSpPr>
          <p:cNvPr id="23" name="Freeform 9">
            <a:extLst>
              <a:ext uri="{FF2B5EF4-FFF2-40B4-BE49-F238E27FC236}">
                <a16:creationId xmlns:a16="http://schemas.microsoft.com/office/drawing/2014/main" id="{DF3216C7-C66F-E17F-6454-15894FD124B1}"/>
              </a:ext>
            </a:extLst>
          </p:cNvPr>
          <p:cNvSpPr>
            <a:spLocks noEditPoints="1"/>
          </p:cNvSpPr>
          <p:nvPr/>
        </p:nvSpPr>
        <p:spPr bwMode="auto">
          <a:xfrm>
            <a:off x="1619578" y="3252398"/>
            <a:ext cx="1976508" cy="1389332"/>
          </a:xfrm>
          <a:prstGeom prst="roundRect">
            <a:avLst>
              <a:gd name="adj" fmla="val 6700"/>
            </a:avLst>
          </a:prstGeom>
          <a:noFill/>
          <a:ln w="6350">
            <a:gradFill>
              <a:gsLst>
                <a:gs pos="0">
                  <a:schemeClr val="accent5">
                    <a:alpha val="21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1200">
              <a:solidFill>
                <a:schemeClr val="tx1"/>
              </a:solidFill>
              <a:effectLst/>
            </a:endParaRPr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6BC06FB1-4A07-AC91-236D-D634484FF22E}"/>
              </a:ext>
            </a:extLst>
          </p:cNvPr>
          <p:cNvSpPr>
            <a:spLocks noEditPoints="1"/>
          </p:cNvSpPr>
          <p:nvPr/>
        </p:nvSpPr>
        <p:spPr bwMode="auto">
          <a:xfrm>
            <a:off x="6237563" y="3252398"/>
            <a:ext cx="1976508" cy="1389332"/>
          </a:xfrm>
          <a:prstGeom prst="roundRect">
            <a:avLst>
              <a:gd name="adj" fmla="val 6700"/>
            </a:avLst>
          </a:prstGeom>
          <a:noFill/>
          <a:ln w="6350">
            <a:gradFill>
              <a:gsLst>
                <a:gs pos="0">
                  <a:schemeClr val="accent5">
                    <a:alpha val="21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1200">
              <a:solidFill>
                <a:schemeClr val="tx1"/>
              </a:solidFill>
              <a:effectLst/>
            </a:endParaRPr>
          </a:p>
        </p:txBody>
      </p:sp>
      <p:sp>
        <p:nvSpPr>
          <p:cNvPr id="31" name="Freeform 9">
            <a:extLst>
              <a:ext uri="{FF2B5EF4-FFF2-40B4-BE49-F238E27FC236}">
                <a16:creationId xmlns:a16="http://schemas.microsoft.com/office/drawing/2014/main" id="{DADFE5E4-E917-4474-2286-277FC9CB679A}"/>
              </a:ext>
            </a:extLst>
          </p:cNvPr>
          <p:cNvSpPr>
            <a:spLocks noEditPoints="1"/>
          </p:cNvSpPr>
          <p:nvPr/>
        </p:nvSpPr>
        <p:spPr bwMode="auto">
          <a:xfrm>
            <a:off x="3927534" y="3252398"/>
            <a:ext cx="1976508" cy="1389332"/>
          </a:xfrm>
          <a:prstGeom prst="roundRect">
            <a:avLst>
              <a:gd name="adj" fmla="val 6700"/>
            </a:avLst>
          </a:prstGeom>
          <a:noFill/>
          <a:ln w="6350">
            <a:gradFill>
              <a:gsLst>
                <a:gs pos="0">
                  <a:schemeClr val="accent5">
                    <a:alpha val="21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1200">
              <a:solidFill>
                <a:schemeClr val="tx1"/>
              </a:solidFill>
              <a:effectLst/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B2A249E-ABEE-0412-BAC2-D9B94EE11B01}"/>
              </a:ext>
            </a:extLst>
          </p:cNvPr>
          <p:cNvGrpSpPr/>
          <p:nvPr/>
        </p:nvGrpSpPr>
        <p:grpSpPr>
          <a:xfrm rot="10800000">
            <a:off x="10754693" y="1532175"/>
            <a:ext cx="496376" cy="231628"/>
            <a:chOff x="10754693" y="1328975"/>
            <a:chExt cx="496376" cy="231628"/>
          </a:xfrm>
        </p:grpSpPr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049FAB95-C23C-0F52-BE03-8CBE55260E62}"/>
                </a:ext>
              </a:extLst>
            </p:cNvPr>
            <p:cNvSpPr/>
            <p:nvPr/>
          </p:nvSpPr>
          <p:spPr bwMode="auto">
            <a:xfrm rot="10800000">
              <a:off x="10754694" y="1386471"/>
              <a:ext cx="496375" cy="174132"/>
            </a:xfrm>
            <a:prstGeom prst="triangle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bg2">
                    <a:lumMod val="7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chemeClr val="tx1"/>
                </a:solidFill>
                <a:cs typeface="Segoe UI" pitchFamily="34" charset="0"/>
              </a:endParaRPr>
            </a:p>
          </p:txBody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7B7F41D6-C47F-16CF-61D5-CA89BA887049}"/>
                </a:ext>
              </a:extLst>
            </p:cNvPr>
            <p:cNvSpPr/>
            <p:nvPr/>
          </p:nvSpPr>
          <p:spPr bwMode="auto">
            <a:xfrm rot="10800000">
              <a:off x="10754693" y="1328975"/>
              <a:ext cx="496375" cy="174132"/>
            </a:xfrm>
            <a:prstGeom prst="triangle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bg2">
                    <a:lumMod val="7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D0B6EA1F-1553-AF0B-D4FA-971310316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22584" y="2003965"/>
            <a:ext cx="1815564" cy="152349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5C2D9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861B7B93-F103-422E-D6C1-CFDCDF377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22584" y="2170073"/>
            <a:ext cx="1815564" cy="528350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lang="en-US" sz="1000" b="0" kern="1200" baseline="0" dirty="0" smtClean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Designation</a:t>
            </a:r>
          </a:p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Location</a:t>
            </a:r>
          </a:p>
        </p:txBody>
      </p:sp>
      <p:sp>
        <p:nvSpPr>
          <p:cNvPr id="68" name="Text Placeholder 62">
            <a:extLst>
              <a:ext uri="{FF2B5EF4-FFF2-40B4-BE49-F238E27FC236}">
                <a16:creationId xmlns:a16="http://schemas.microsoft.com/office/drawing/2014/main" id="{5A6ECC71-801B-1F61-0CDC-DE08C888B6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30538" y="2003965"/>
            <a:ext cx="1815564" cy="152349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5C2D9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C2EAB276-A118-1066-8DBA-43C854C325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30538" y="2170073"/>
            <a:ext cx="1815564" cy="528350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lang="en-US" sz="1000" b="0" kern="1200" baseline="0" dirty="0" smtClean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Designation</a:t>
            </a:r>
          </a:p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Location</a:t>
            </a:r>
          </a:p>
        </p:txBody>
      </p:sp>
      <p:sp>
        <p:nvSpPr>
          <p:cNvPr id="78" name="Text Placeholder 62">
            <a:extLst>
              <a:ext uri="{FF2B5EF4-FFF2-40B4-BE49-F238E27FC236}">
                <a16:creationId xmlns:a16="http://schemas.microsoft.com/office/drawing/2014/main" id="{8C4DB8E6-A43C-930D-D26A-10D6B5A1085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12151" y="4018843"/>
            <a:ext cx="1815564" cy="152349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79" name="Text Placeholder 62">
            <a:extLst>
              <a:ext uri="{FF2B5EF4-FFF2-40B4-BE49-F238E27FC236}">
                <a16:creationId xmlns:a16="http://schemas.microsoft.com/office/drawing/2014/main" id="{803A9C30-FA28-17B9-D0DB-1ACD925BF7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12151" y="4177808"/>
            <a:ext cx="1815564" cy="333425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lang="en-US" sz="1000" b="0" kern="1200" baseline="0" dirty="0" smtClean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Designation</a:t>
            </a:r>
          </a:p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Location</a:t>
            </a:r>
          </a:p>
        </p:txBody>
      </p:sp>
      <p:sp>
        <p:nvSpPr>
          <p:cNvPr id="80" name="Text Placeholder 62">
            <a:extLst>
              <a:ext uri="{FF2B5EF4-FFF2-40B4-BE49-F238E27FC236}">
                <a16:creationId xmlns:a16="http://schemas.microsoft.com/office/drawing/2014/main" id="{17DE5B46-1DEC-9066-656B-1334C42EDA1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0105" y="4018843"/>
            <a:ext cx="1815564" cy="152349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81" name="Text Placeholder 62">
            <a:extLst>
              <a:ext uri="{FF2B5EF4-FFF2-40B4-BE49-F238E27FC236}">
                <a16:creationId xmlns:a16="http://schemas.microsoft.com/office/drawing/2014/main" id="{F852D96F-FA20-4273-8F91-6E113130A8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20105" y="4184951"/>
            <a:ext cx="1815564" cy="333425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lang="en-US" sz="1000" b="0" kern="1200" baseline="0" dirty="0" smtClean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Designation</a:t>
            </a:r>
          </a:p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Location</a:t>
            </a:r>
          </a:p>
        </p:txBody>
      </p:sp>
      <p:sp>
        <p:nvSpPr>
          <p:cNvPr id="82" name="Text Placeholder 62">
            <a:extLst>
              <a:ext uri="{FF2B5EF4-FFF2-40B4-BE49-F238E27FC236}">
                <a16:creationId xmlns:a16="http://schemas.microsoft.com/office/drawing/2014/main" id="{0B3B5FA0-214D-5DBD-341C-4977688F21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700050" y="4018843"/>
            <a:ext cx="1815564" cy="152349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83" name="Text Placeholder 62">
            <a:extLst>
              <a:ext uri="{FF2B5EF4-FFF2-40B4-BE49-F238E27FC236}">
                <a16:creationId xmlns:a16="http://schemas.microsoft.com/office/drawing/2014/main" id="{BF3B16AF-03E4-AEE5-8B91-69140842C0E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700050" y="4177808"/>
            <a:ext cx="1815564" cy="333425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lang="en-US" sz="1000" b="0" kern="1200" baseline="0" dirty="0" smtClean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Designation</a:t>
            </a:r>
          </a:p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Location</a:t>
            </a:r>
          </a:p>
        </p:txBody>
      </p:sp>
      <p:sp>
        <p:nvSpPr>
          <p:cNvPr id="105" name="Picture Placeholder 104">
            <a:extLst>
              <a:ext uri="{FF2B5EF4-FFF2-40B4-BE49-F238E27FC236}">
                <a16:creationId xmlns:a16="http://schemas.microsoft.com/office/drawing/2014/main" id="{8170BEB2-C806-0385-3FFF-2ACC2CC97089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229870" y="3064649"/>
            <a:ext cx="755925" cy="755925"/>
          </a:xfrm>
          <a:custGeom>
            <a:avLst/>
            <a:gdLst>
              <a:gd name="connsiteX0" fmla="*/ 1361452 w 2722904"/>
              <a:gd name="connsiteY0" fmla="*/ 0 h 2722904"/>
              <a:gd name="connsiteX1" fmla="*/ 2722904 w 2722904"/>
              <a:gd name="connsiteY1" fmla="*/ 1361452 h 2722904"/>
              <a:gd name="connsiteX2" fmla="*/ 1361452 w 2722904"/>
              <a:gd name="connsiteY2" fmla="*/ 2722904 h 2722904"/>
              <a:gd name="connsiteX3" fmla="*/ 0 w 2722904"/>
              <a:gd name="connsiteY3" fmla="*/ 1361452 h 2722904"/>
              <a:gd name="connsiteX4" fmla="*/ 1361452 w 2722904"/>
              <a:gd name="connsiteY4" fmla="*/ 0 h 272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2904" h="2722904">
                <a:moveTo>
                  <a:pt x="1361452" y="0"/>
                </a:moveTo>
                <a:cubicBezTo>
                  <a:pt x="2113361" y="0"/>
                  <a:pt x="2722904" y="609543"/>
                  <a:pt x="2722904" y="1361452"/>
                </a:cubicBezTo>
                <a:cubicBezTo>
                  <a:pt x="2722904" y="2113361"/>
                  <a:pt x="2113361" y="2722904"/>
                  <a:pt x="1361452" y="2722904"/>
                </a:cubicBezTo>
                <a:cubicBezTo>
                  <a:pt x="609543" y="2722904"/>
                  <a:pt x="0" y="2113361"/>
                  <a:pt x="0" y="1361452"/>
                </a:cubicBezTo>
                <a:cubicBezTo>
                  <a:pt x="0" y="609543"/>
                  <a:pt x="609543" y="0"/>
                  <a:pt x="1361452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457200" rIns="0" bIns="91440" anchor="ctr">
            <a:no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0" name="Picture Placeholder 109">
            <a:extLst>
              <a:ext uri="{FF2B5EF4-FFF2-40B4-BE49-F238E27FC236}">
                <a16:creationId xmlns:a16="http://schemas.microsoft.com/office/drawing/2014/main" id="{65FDC837-1371-0977-8155-B801513D058E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537824" y="3064649"/>
            <a:ext cx="755925" cy="755925"/>
          </a:xfrm>
          <a:custGeom>
            <a:avLst/>
            <a:gdLst>
              <a:gd name="connsiteX0" fmla="*/ 1361452 w 2722904"/>
              <a:gd name="connsiteY0" fmla="*/ 0 h 2722904"/>
              <a:gd name="connsiteX1" fmla="*/ 2722904 w 2722904"/>
              <a:gd name="connsiteY1" fmla="*/ 1361452 h 2722904"/>
              <a:gd name="connsiteX2" fmla="*/ 1361452 w 2722904"/>
              <a:gd name="connsiteY2" fmla="*/ 2722904 h 2722904"/>
              <a:gd name="connsiteX3" fmla="*/ 0 w 2722904"/>
              <a:gd name="connsiteY3" fmla="*/ 1361452 h 2722904"/>
              <a:gd name="connsiteX4" fmla="*/ 1361452 w 2722904"/>
              <a:gd name="connsiteY4" fmla="*/ 0 h 272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2904" h="2722904">
                <a:moveTo>
                  <a:pt x="1361452" y="0"/>
                </a:moveTo>
                <a:cubicBezTo>
                  <a:pt x="2113361" y="0"/>
                  <a:pt x="2722904" y="609543"/>
                  <a:pt x="2722904" y="1361452"/>
                </a:cubicBezTo>
                <a:cubicBezTo>
                  <a:pt x="2722904" y="2113361"/>
                  <a:pt x="2113361" y="2722904"/>
                  <a:pt x="1361452" y="2722904"/>
                </a:cubicBezTo>
                <a:cubicBezTo>
                  <a:pt x="609543" y="2722904"/>
                  <a:pt x="0" y="2113361"/>
                  <a:pt x="0" y="1361452"/>
                </a:cubicBezTo>
                <a:cubicBezTo>
                  <a:pt x="0" y="609543"/>
                  <a:pt x="609543" y="0"/>
                  <a:pt x="1361452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457200" rIns="0" bIns="91440" anchor="ctr">
            <a:no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1" name="Picture Placeholder 110">
            <a:extLst>
              <a:ext uri="{FF2B5EF4-FFF2-40B4-BE49-F238E27FC236}">
                <a16:creationId xmlns:a16="http://schemas.microsoft.com/office/drawing/2014/main" id="{2BDADE45-3084-38EE-09B9-02E014D39C44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847854" y="3064649"/>
            <a:ext cx="755925" cy="755925"/>
          </a:xfrm>
          <a:custGeom>
            <a:avLst/>
            <a:gdLst>
              <a:gd name="connsiteX0" fmla="*/ 1361452 w 2722904"/>
              <a:gd name="connsiteY0" fmla="*/ 0 h 2722904"/>
              <a:gd name="connsiteX1" fmla="*/ 2722904 w 2722904"/>
              <a:gd name="connsiteY1" fmla="*/ 1361452 h 2722904"/>
              <a:gd name="connsiteX2" fmla="*/ 1361452 w 2722904"/>
              <a:gd name="connsiteY2" fmla="*/ 2722904 h 2722904"/>
              <a:gd name="connsiteX3" fmla="*/ 0 w 2722904"/>
              <a:gd name="connsiteY3" fmla="*/ 1361452 h 2722904"/>
              <a:gd name="connsiteX4" fmla="*/ 1361452 w 2722904"/>
              <a:gd name="connsiteY4" fmla="*/ 0 h 272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2904" h="2722904">
                <a:moveTo>
                  <a:pt x="1361452" y="0"/>
                </a:moveTo>
                <a:cubicBezTo>
                  <a:pt x="2113361" y="0"/>
                  <a:pt x="2722904" y="609543"/>
                  <a:pt x="2722904" y="1361452"/>
                </a:cubicBezTo>
                <a:cubicBezTo>
                  <a:pt x="2722904" y="2113361"/>
                  <a:pt x="2113361" y="2722904"/>
                  <a:pt x="1361452" y="2722904"/>
                </a:cubicBezTo>
                <a:cubicBezTo>
                  <a:pt x="609543" y="2722904"/>
                  <a:pt x="0" y="2113361"/>
                  <a:pt x="0" y="1361452"/>
                </a:cubicBezTo>
                <a:cubicBezTo>
                  <a:pt x="0" y="609543"/>
                  <a:pt x="609543" y="0"/>
                  <a:pt x="1361452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457200" rIns="0" bIns="91440" anchor="ctr">
            <a:no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7" name="Picture Placeholder 116">
            <a:extLst>
              <a:ext uri="{FF2B5EF4-FFF2-40B4-BE49-F238E27FC236}">
                <a16:creationId xmlns:a16="http://schemas.microsoft.com/office/drawing/2014/main" id="{DBD5BB31-AA84-37FC-56BD-CDA945284B59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5660358" y="1123609"/>
            <a:ext cx="755925" cy="755925"/>
          </a:xfrm>
          <a:custGeom>
            <a:avLst/>
            <a:gdLst>
              <a:gd name="connsiteX0" fmla="*/ 1361452 w 2722904"/>
              <a:gd name="connsiteY0" fmla="*/ 0 h 2722904"/>
              <a:gd name="connsiteX1" fmla="*/ 2722904 w 2722904"/>
              <a:gd name="connsiteY1" fmla="*/ 1361452 h 2722904"/>
              <a:gd name="connsiteX2" fmla="*/ 1361452 w 2722904"/>
              <a:gd name="connsiteY2" fmla="*/ 2722904 h 2722904"/>
              <a:gd name="connsiteX3" fmla="*/ 0 w 2722904"/>
              <a:gd name="connsiteY3" fmla="*/ 1361452 h 2722904"/>
              <a:gd name="connsiteX4" fmla="*/ 1361452 w 2722904"/>
              <a:gd name="connsiteY4" fmla="*/ 0 h 272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2904" h="2722904">
                <a:moveTo>
                  <a:pt x="1361452" y="0"/>
                </a:moveTo>
                <a:cubicBezTo>
                  <a:pt x="2113361" y="0"/>
                  <a:pt x="2722904" y="609543"/>
                  <a:pt x="2722904" y="1361452"/>
                </a:cubicBezTo>
                <a:cubicBezTo>
                  <a:pt x="2722904" y="2113361"/>
                  <a:pt x="2113361" y="2722904"/>
                  <a:pt x="1361452" y="2722904"/>
                </a:cubicBezTo>
                <a:cubicBezTo>
                  <a:pt x="609543" y="2722904"/>
                  <a:pt x="0" y="2113361"/>
                  <a:pt x="0" y="1361452"/>
                </a:cubicBezTo>
                <a:cubicBezTo>
                  <a:pt x="0" y="609543"/>
                  <a:pt x="609543" y="0"/>
                  <a:pt x="1361452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457200" rIns="0" bIns="91440" anchor="ctr">
            <a:noAutofit/>
          </a:bodyPr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8" name="Picture Placeholder 117">
            <a:extLst>
              <a:ext uri="{FF2B5EF4-FFF2-40B4-BE49-F238E27FC236}">
                <a16:creationId xmlns:a16="http://schemas.microsoft.com/office/drawing/2014/main" id="{3460D96F-0D22-5D32-6D80-226CA4F39E71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3352404" y="1123609"/>
            <a:ext cx="755925" cy="755925"/>
          </a:xfrm>
          <a:custGeom>
            <a:avLst/>
            <a:gdLst>
              <a:gd name="connsiteX0" fmla="*/ 1361452 w 2722904"/>
              <a:gd name="connsiteY0" fmla="*/ 0 h 2722904"/>
              <a:gd name="connsiteX1" fmla="*/ 2722904 w 2722904"/>
              <a:gd name="connsiteY1" fmla="*/ 1361452 h 2722904"/>
              <a:gd name="connsiteX2" fmla="*/ 1361452 w 2722904"/>
              <a:gd name="connsiteY2" fmla="*/ 2722904 h 2722904"/>
              <a:gd name="connsiteX3" fmla="*/ 0 w 2722904"/>
              <a:gd name="connsiteY3" fmla="*/ 1361452 h 2722904"/>
              <a:gd name="connsiteX4" fmla="*/ 1361452 w 2722904"/>
              <a:gd name="connsiteY4" fmla="*/ 0 h 272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2904" h="2722904">
                <a:moveTo>
                  <a:pt x="1361452" y="0"/>
                </a:moveTo>
                <a:cubicBezTo>
                  <a:pt x="2113361" y="0"/>
                  <a:pt x="2722904" y="609543"/>
                  <a:pt x="2722904" y="1361452"/>
                </a:cubicBezTo>
                <a:cubicBezTo>
                  <a:pt x="2722904" y="2113361"/>
                  <a:pt x="2113361" y="2722904"/>
                  <a:pt x="1361452" y="2722904"/>
                </a:cubicBezTo>
                <a:cubicBezTo>
                  <a:pt x="609543" y="2722904"/>
                  <a:pt x="0" y="2113361"/>
                  <a:pt x="0" y="1361452"/>
                </a:cubicBezTo>
                <a:cubicBezTo>
                  <a:pt x="0" y="609543"/>
                  <a:pt x="609543" y="0"/>
                  <a:pt x="1361452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457200" rIns="0" bIns="91440" anchor="ctr">
            <a:noAutofit/>
          </a:bodyPr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D604D0-612C-1FB8-9B8D-3981DF0DBD6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-153979" y="-228525"/>
            <a:ext cx="660047" cy="655315"/>
          </a:xfrm>
          <a:prstGeom prst="rect">
            <a:avLst/>
          </a:prstGeom>
        </p:spPr>
      </p:pic>
      <p:sp>
        <p:nvSpPr>
          <p:cNvPr id="22" name="Picture Placeholder 113">
            <a:extLst>
              <a:ext uri="{FF2B5EF4-FFF2-40B4-BE49-F238E27FC236}">
                <a16:creationId xmlns:a16="http://schemas.microsoft.com/office/drawing/2014/main" id="{160751C9-3CE1-597D-6A83-59DDC5D20267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10624919" y="166340"/>
            <a:ext cx="755925" cy="755925"/>
          </a:xfrm>
          <a:custGeom>
            <a:avLst/>
            <a:gdLst>
              <a:gd name="connsiteX0" fmla="*/ 1361452 w 2722904"/>
              <a:gd name="connsiteY0" fmla="*/ 0 h 2722904"/>
              <a:gd name="connsiteX1" fmla="*/ 2722904 w 2722904"/>
              <a:gd name="connsiteY1" fmla="*/ 1361452 h 2722904"/>
              <a:gd name="connsiteX2" fmla="*/ 1361452 w 2722904"/>
              <a:gd name="connsiteY2" fmla="*/ 2722904 h 2722904"/>
              <a:gd name="connsiteX3" fmla="*/ 0 w 2722904"/>
              <a:gd name="connsiteY3" fmla="*/ 1361452 h 2722904"/>
              <a:gd name="connsiteX4" fmla="*/ 1361452 w 2722904"/>
              <a:gd name="connsiteY4" fmla="*/ 0 h 272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2904" h="2722904">
                <a:moveTo>
                  <a:pt x="1361452" y="0"/>
                </a:moveTo>
                <a:cubicBezTo>
                  <a:pt x="2113361" y="0"/>
                  <a:pt x="2722904" y="609543"/>
                  <a:pt x="2722904" y="1361452"/>
                </a:cubicBezTo>
                <a:cubicBezTo>
                  <a:pt x="2722904" y="2113361"/>
                  <a:pt x="2113361" y="2722904"/>
                  <a:pt x="1361452" y="2722904"/>
                </a:cubicBezTo>
                <a:cubicBezTo>
                  <a:pt x="609543" y="2722904"/>
                  <a:pt x="0" y="2113361"/>
                  <a:pt x="0" y="1361452"/>
                </a:cubicBezTo>
                <a:cubicBezTo>
                  <a:pt x="0" y="609543"/>
                  <a:pt x="609543" y="0"/>
                  <a:pt x="1361452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457200" rIns="0" bIns="91440" anchor="ctr">
            <a:no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4" name="Text Placeholder 62">
            <a:extLst>
              <a:ext uri="{FF2B5EF4-FFF2-40B4-BE49-F238E27FC236}">
                <a16:creationId xmlns:a16="http://schemas.microsoft.com/office/drawing/2014/main" id="{2A28A8E3-0AA4-B4AB-C793-41B04924B230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095099" y="1028632"/>
            <a:ext cx="1815564" cy="152349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36" name="Text Placeholder 62">
            <a:extLst>
              <a:ext uri="{FF2B5EF4-FFF2-40B4-BE49-F238E27FC236}">
                <a16:creationId xmlns:a16="http://schemas.microsoft.com/office/drawing/2014/main" id="{3B9D0ED8-AF16-64E9-ADC4-3094ED7D939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095099" y="1194741"/>
            <a:ext cx="1815564" cy="174132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lang="en-US" sz="1000" b="0" kern="1200" baseline="0" dirty="0" smtClean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Designation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2EBB6B3-4AD9-E6A3-C100-E0D9F09BB6A5}"/>
              </a:ext>
            </a:extLst>
          </p:cNvPr>
          <p:cNvGrpSpPr/>
          <p:nvPr/>
        </p:nvGrpSpPr>
        <p:grpSpPr>
          <a:xfrm rot="10620226">
            <a:off x="10754693" y="3310175"/>
            <a:ext cx="496376" cy="231628"/>
            <a:chOff x="10754693" y="1328975"/>
            <a:chExt cx="496376" cy="231628"/>
          </a:xfrm>
        </p:grpSpPr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7A85017A-7D75-3665-5DF0-39265970009A}"/>
                </a:ext>
              </a:extLst>
            </p:cNvPr>
            <p:cNvSpPr/>
            <p:nvPr/>
          </p:nvSpPr>
          <p:spPr bwMode="auto">
            <a:xfrm rot="10800000">
              <a:off x="10754694" y="1386471"/>
              <a:ext cx="496375" cy="174132"/>
            </a:xfrm>
            <a:prstGeom prst="triangle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bg2">
                    <a:lumMod val="7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chemeClr val="tx1"/>
                </a:solidFill>
                <a:cs typeface="Segoe UI" pitchFamily="34" charset="0"/>
              </a:endParaRPr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95446F36-BBBD-A243-4D8B-9C3D2282FBE0}"/>
                </a:ext>
              </a:extLst>
            </p:cNvPr>
            <p:cNvSpPr/>
            <p:nvPr/>
          </p:nvSpPr>
          <p:spPr bwMode="auto">
            <a:xfrm rot="10800000">
              <a:off x="10754693" y="1328975"/>
              <a:ext cx="496375" cy="174132"/>
            </a:xfrm>
            <a:prstGeom prst="triangle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bg2">
                    <a:lumMod val="7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40" name="Picture Placeholder 113">
            <a:extLst>
              <a:ext uri="{FF2B5EF4-FFF2-40B4-BE49-F238E27FC236}">
                <a16:creationId xmlns:a16="http://schemas.microsoft.com/office/drawing/2014/main" id="{CC06A2D9-4D3C-55B9-8C93-A79A4A67B7BF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10624919" y="1944340"/>
            <a:ext cx="755925" cy="755925"/>
          </a:xfrm>
          <a:custGeom>
            <a:avLst/>
            <a:gdLst>
              <a:gd name="connsiteX0" fmla="*/ 1361452 w 2722904"/>
              <a:gd name="connsiteY0" fmla="*/ 0 h 2722904"/>
              <a:gd name="connsiteX1" fmla="*/ 2722904 w 2722904"/>
              <a:gd name="connsiteY1" fmla="*/ 1361452 h 2722904"/>
              <a:gd name="connsiteX2" fmla="*/ 1361452 w 2722904"/>
              <a:gd name="connsiteY2" fmla="*/ 2722904 h 2722904"/>
              <a:gd name="connsiteX3" fmla="*/ 0 w 2722904"/>
              <a:gd name="connsiteY3" fmla="*/ 1361452 h 2722904"/>
              <a:gd name="connsiteX4" fmla="*/ 1361452 w 2722904"/>
              <a:gd name="connsiteY4" fmla="*/ 0 h 272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2904" h="2722904">
                <a:moveTo>
                  <a:pt x="1361452" y="0"/>
                </a:moveTo>
                <a:cubicBezTo>
                  <a:pt x="2113361" y="0"/>
                  <a:pt x="2722904" y="609543"/>
                  <a:pt x="2722904" y="1361452"/>
                </a:cubicBezTo>
                <a:cubicBezTo>
                  <a:pt x="2722904" y="2113361"/>
                  <a:pt x="2113361" y="2722904"/>
                  <a:pt x="1361452" y="2722904"/>
                </a:cubicBezTo>
                <a:cubicBezTo>
                  <a:pt x="609543" y="2722904"/>
                  <a:pt x="0" y="2113361"/>
                  <a:pt x="0" y="1361452"/>
                </a:cubicBezTo>
                <a:cubicBezTo>
                  <a:pt x="0" y="609543"/>
                  <a:pt x="609543" y="0"/>
                  <a:pt x="1361452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457200" rIns="0" bIns="91440" anchor="ctr">
            <a:no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42" name="Text Placeholder 62">
            <a:extLst>
              <a:ext uri="{FF2B5EF4-FFF2-40B4-BE49-F238E27FC236}">
                <a16:creationId xmlns:a16="http://schemas.microsoft.com/office/drawing/2014/main" id="{A55DC20A-0A9F-4E39-2F79-84A110862D7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0095099" y="2806632"/>
            <a:ext cx="1815564" cy="152349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44" name="Text Placeholder 62">
            <a:extLst>
              <a:ext uri="{FF2B5EF4-FFF2-40B4-BE49-F238E27FC236}">
                <a16:creationId xmlns:a16="http://schemas.microsoft.com/office/drawing/2014/main" id="{10D4CD41-2443-72E1-BBE8-28797C90144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095099" y="2972741"/>
            <a:ext cx="1815564" cy="174132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lang="en-US" sz="1000" b="0" kern="1200" baseline="0" dirty="0" smtClean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Designation</a:t>
            </a:r>
          </a:p>
        </p:txBody>
      </p:sp>
      <p:sp>
        <p:nvSpPr>
          <p:cNvPr id="49" name="Picture Placeholder 113">
            <a:extLst>
              <a:ext uri="{FF2B5EF4-FFF2-40B4-BE49-F238E27FC236}">
                <a16:creationId xmlns:a16="http://schemas.microsoft.com/office/drawing/2014/main" id="{93D64D9F-B994-0734-7AF8-B025A176D04D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10624919" y="3671540"/>
            <a:ext cx="755925" cy="755925"/>
          </a:xfrm>
          <a:custGeom>
            <a:avLst/>
            <a:gdLst>
              <a:gd name="connsiteX0" fmla="*/ 1361452 w 2722904"/>
              <a:gd name="connsiteY0" fmla="*/ 0 h 2722904"/>
              <a:gd name="connsiteX1" fmla="*/ 2722904 w 2722904"/>
              <a:gd name="connsiteY1" fmla="*/ 1361452 h 2722904"/>
              <a:gd name="connsiteX2" fmla="*/ 1361452 w 2722904"/>
              <a:gd name="connsiteY2" fmla="*/ 2722904 h 2722904"/>
              <a:gd name="connsiteX3" fmla="*/ 0 w 2722904"/>
              <a:gd name="connsiteY3" fmla="*/ 1361452 h 2722904"/>
              <a:gd name="connsiteX4" fmla="*/ 1361452 w 2722904"/>
              <a:gd name="connsiteY4" fmla="*/ 0 h 272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2904" h="2722904">
                <a:moveTo>
                  <a:pt x="1361452" y="0"/>
                </a:moveTo>
                <a:cubicBezTo>
                  <a:pt x="2113361" y="0"/>
                  <a:pt x="2722904" y="609543"/>
                  <a:pt x="2722904" y="1361452"/>
                </a:cubicBezTo>
                <a:cubicBezTo>
                  <a:pt x="2722904" y="2113361"/>
                  <a:pt x="2113361" y="2722904"/>
                  <a:pt x="1361452" y="2722904"/>
                </a:cubicBezTo>
                <a:cubicBezTo>
                  <a:pt x="609543" y="2722904"/>
                  <a:pt x="0" y="2113361"/>
                  <a:pt x="0" y="1361452"/>
                </a:cubicBezTo>
                <a:cubicBezTo>
                  <a:pt x="0" y="609543"/>
                  <a:pt x="609543" y="0"/>
                  <a:pt x="1361452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457200" rIns="0" bIns="91440" anchor="ctr">
            <a:no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0" name="Text Placeholder 62">
            <a:extLst>
              <a:ext uri="{FF2B5EF4-FFF2-40B4-BE49-F238E27FC236}">
                <a16:creationId xmlns:a16="http://schemas.microsoft.com/office/drawing/2014/main" id="{E5B25A4F-33B1-46D4-DDFD-639ACBFA051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0095099" y="4533832"/>
            <a:ext cx="1815564" cy="152349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51" name="Text Placeholder 62">
            <a:extLst>
              <a:ext uri="{FF2B5EF4-FFF2-40B4-BE49-F238E27FC236}">
                <a16:creationId xmlns:a16="http://schemas.microsoft.com/office/drawing/2014/main" id="{B5DE35F3-7A30-5298-4C1E-887AB86E0BD1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0095099" y="4699941"/>
            <a:ext cx="1815564" cy="174132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lang="en-US" sz="1000" b="0" kern="1200" baseline="0" dirty="0" smtClean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Designation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7C4DDE02-AFA2-EC1F-3170-9D8BBA927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1035" y="5239290"/>
            <a:ext cx="1243692" cy="124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EA1ABD5-063C-41E6-5D6E-326A28C3371D}"/>
              </a:ext>
            </a:extLst>
          </p:cNvPr>
          <p:cNvSpPr/>
          <p:nvPr/>
        </p:nvSpPr>
        <p:spPr bwMode="auto">
          <a:xfrm flipV="1">
            <a:off x="0" y="1628775"/>
            <a:ext cx="12192000" cy="1412499"/>
          </a:xfrm>
          <a:prstGeom prst="rect">
            <a:avLst/>
          </a:prstGeom>
          <a:gradFill flip="none" rotWithShape="1">
            <a:gsLst>
              <a:gs pos="50464">
                <a:srgbClr val="809CEE"/>
              </a:gs>
              <a:gs pos="0">
                <a:srgbClr val="8A5DD4"/>
              </a:gs>
              <a:gs pos="83000">
                <a:srgbClr val="0078D4">
                  <a:lumMod val="45000"/>
                  <a:lumOff val="55000"/>
                </a:srgbClr>
              </a:gs>
              <a:gs pos="100000">
                <a:srgbClr val="0078D4">
                  <a:lumMod val="30000"/>
                  <a:lumOff val="70000"/>
                </a:srgbClr>
              </a:gs>
            </a:gsLst>
            <a:lin ang="1890000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wrap="square" lIns="457200" rtlCol="0" anchor="ctr">
            <a:noAutofit/>
          </a:bodyPr>
          <a:lstStyle/>
          <a:p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Freeform 9">
            <a:extLst>
              <a:ext uri="{FF2B5EF4-FFF2-40B4-BE49-F238E27FC236}">
                <a16:creationId xmlns:a16="http://schemas.microsoft.com/office/drawing/2014/main" id="{2657B38C-5A90-4A16-CCF1-B5277BF7A64A}"/>
              </a:ext>
            </a:extLst>
          </p:cNvPr>
          <p:cNvSpPr>
            <a:spLocks noEditPoints="1"/>
          </p:cNvSpPr>
          <p:nvPr/>
        </p:nvSpPr>
        <p:spPr bwMode="auto">
          <a:xfrm>
            <a:off x="343860" y="1752624"/>
            <a:ext cx="11504280" cy="2933676"/>
          </a:xfrm>
          <a:prstGeom prst="roundRect">
            <a:avLst>
              <a:gd name="adj" fmla="val 3078"/>
            </a:avLst>
          </a:prstGeom>
          <a:solidFill>
            <a:schemeClr val="bg1"/>
          </a:solidFill>
          <a:ln>
            <a:gradFill flip="none" rotWithShape="1">
              <a:gsLst>
                <a:gs pos="0">
                  <a:schemeClr val="accent5">
                    <a:lumMod val="90000"/>
                    <a:alpha val="40000"/>
                  </a:schemeClr>
                </a:gs>
                <a:gs pos="82000">
                  <a:schemeClr val="accent5">
                    <a:lumMod val="90000"/>
                    <a:alpha val="20000"/>
                  </a:schemeClr>
                </a:gs>
              </a:gsLst>
              <a:lin ang="18900000" scaled="1"/>
              <a:tileRect/>
            </a:gradFill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88A7AF0-5AFD-E1A1-D412-5D3C6B0092DC}"/>
              </a:ext>
            </a:extLst>
          </p:cNvPr>
          <p:cNvSpPr>
            <a:spLocks/>
          </p:cNvSpPr>
          <p:nvPr/>
        </p:nvSpPr>
        <p:spPr bwMode="auto">
          <a:xfrm rot="10800000" flipV="1">
            <a:off x="451655" y="1856788"/>
            <a:ext cx="3700324" cy="615995"/>
          </a:xfrm>
          <a:prstGeom prst="roundRect">
            <a:avLst>
              <a:gd name="adj" fmla="val 10338"/>
            </a:avLst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/>
            <a:tailEnd/>
          </a:ln>
          <a:effectLst/>
        </p:spPr>
        <p:txBody>
          <a:bodyPr wrap="square" t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UA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9B2DE00-F2B2-E8E0-7746-3D491F9A2A87}"/>
              </a:ext>
            </a:extLst>
          </p:cNvPr>
          <p:cNvSpPr>
            <a:spLocks/>
          </p:cNvSpPr>
          <p:nvPr/>
        </p:nvSpPr>
        <p:spPr bwMode="auto">
          <a:xfrm rot="10800000" flipV="1">
            <a:off x="4245839" y="1856789"/>
            <a:ext cx="3700324" cy="615995"/>
          </a:xfrm>
          <a:prstGeom prst="roundRect">
            <a:avLst>
              <a:gd name="adj" fmla="val 10338"/>
            </a:avLst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/>
            <a:tailEnd/>
          </a:ln>
          <a:effectLst/>
        </p:spPr>
        <p:txBody>
          <a:bodyPr wrap="square" t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UA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06141B4-A5E8-3C87-EDF5-F29F10368A24}"/>
              </a:ext>
            </a:extLst>
          </p:cNvPr>
          <p:cNvSpPr>
            <a:spLocks/>
          </p:cNvSpPr>
          <p:nvPr/>
        </p:nvSpPr>
        <p:spPr bwMode="auto">
          <a:xfrm rot="10800000" flipV="1">
            <a:off x="8040022" y="1856789"/>
            <a:ext cx="3700324" cy="615995"/>
          </a:xfrm>
          <a:prstGeom prst="roundRect">
            <a:avLst>
              <a:gd name="adj" fmla="val 10338"/>
            </a:avLst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/>
            <a:tailEnd/>
          </a:ln>
          <a:effectLst/>
        </p:spPr>
        <p:txBody>
          <a:bodyPr wrap="square" t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UA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802E82-DB63-AE75-BEB2-A8C46474668D}"/>
              </a:ext>
            </a:extLst>
          </p:cNvPr>
          <p:cNvSpPr/>
          <p:nvPr/>
        </p:nvSpPr>
        <p:spPr bwMode="auto">
          <a:xfrm flipV="1">
            <a:off x="0" y="5320228"/>
            <a:ext cx="12192000" cy="1537771"/>
          </a:xfrm>
          <a:prstGeom prst="rect">
            <a:avLst/>
          </a:prstGeom>
          <a:gradFill flip="none" rotWithShape="1">
            <a:gsLst>
              <a:gs pos="50464">
                <a:srgbClr val="809CEE"/>
              </a:gs>
              <a:gs pos="0">
                <a:srgbClr val="8A5DD4"/>
              </a:gs>
              <a:gs pos="83000">
                <a:srgbClr val="0078D4">
                  <a:lumMod val="45000"/>
                  <a:lumOff val="55000"/>
                </a:srgbClr>
              </a:gs>
              <a:gs pos="100000">
                <a:srgbClr val="0078D4">
                  <a:lumMod val="30000"/>
                  <a:lumOff val="70000"/>
                </a:srgbClr>
              </a:gs>
            </a:gsLst>
            <a:lin ang="1890000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wrap="square" lIns="457200" rtlCol="0" anchor="ctr">
            <a:noAutofit/>
          </a:bodyPr>
          <a:lstStyle/>
          <a:p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46E053E7-7088-B1FC-E672-9E091D3A2A25}"/>
              </a:ext>
            </a:extLst>
          </p:cNvPr>
          <p:cNvSpPr>
            <a:spLocks noEditPoints="1"/>
          </p:cNvSpPr>
          <p:nvPr/>
        </p:nvSpPr>
        <p:spPr bwMode="auto">
          <a:xfrm>
            <a:off x="343860" y="5449033"/>
            <a:ext cx="11504280" cy="1280160"/>
          </a:xfrm>
          <a:prstGeom prst="roundRect">
            <a:avLst>
              <a:gd name="adj" fmla="val 8853"/>
            </a:avLst>
          </a:prstGeom>
          <a:solidFill>
            <a:schemeClr val="bg1"/>
          </a:solidFill>
          <a:ln>
            <a:gradFill flip="none" rotWithShape="1">
              <a:gsLst>
                <a:gs pos="0">
                  <a:schemeClr val="accent5">
                    <a:lumMod val="90000"/>
                    <a:alpha val="40000"/>
                  </a:schemeClr>
                </a:gs>
                <a:gs pos="82000">
                  <a:schemeClr val="accent5">
                    <a:lumMod val="90000"/>
                    <a:alpha val="20000"/>
                  </a:schemeClr>
                </a:gs>
              </a:gsLst>
              <a:lin ang="18900000" scaled="1"/>
              <a:tileRect/>
            </a:gradFill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29E74350-1DE9-5069-0FD7-971F76A7F2E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4838808"/>
            <a:ext cx="11274552" cy="463442"/>
          </a:xfrm>
          <a:noFill/>
        </p:spPr>
        <p:txBody>
          <a:bodyPr tIns="91440" bIns="91440" anchor="ctr">
            <a:noAutofit/>
          </a:bodyPr>
          <a:lstStyle>
            <a:lvl1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2200" b="0" i="0" kern="1200" cap="none" spc="0" baseline="0" dirty="0" smtClean="0">
                <a:ln w="3175">
                  <a:noFill/>
                </a:ln>
                <a:solidFill>
                  <a:srgbClr val="8868D9"/>
                </a:solidFill>
                <a:effectLst/>
                <a:latin typeface="+mj-lt"/>
                <a:ea typeface="+mn-ea"/>
                <a:cs typeface="Segoe UI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AE2B4A0-D55E-865E-4160-9B546A6421C2}"/>
              </a:ext>
            </a:extLst>
          </p:cNvPr>
          <p:cNvCxnSpPr>
            <a:cxnSpLocks/>
          </p:cNvCxnSpPr>
          <p:nvPr/>
        </p:nvCxnSpPr>
        <p:spPr>
          <a:xfrm>
            <a:off x="587830" y="3569634"/>
            <a:ext cx="3397034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7A0FEA6-853D-D5D7-F0AF-4EE1FC45E600}"/>
              </a:ext>
            </a:extLst>
          </p:cNvPr>
          <p:cNvCxnSpPr>
            <a:cxnSpLocks/>
          </p:cNvCxnSpPr>
          <p:nvPr/>
        </p:nvCxnSpPr>
        <p:spPr>
          <a:xfrm>
            <a:off x="4386072" y="3569634"/>
            <a:ext cx="340156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6F737E-E22A-2472-B707-FA0E80C5B5D7}"/>
              </a:ext>
            </a:extLst>
          </p:cNvPr>
          <p:cNvCxnSpPr>
            <a:cxnSpLocks/>
          </p:cNvCxnSpPr>
          <p:nvPr/>
        </p:nvCxnSpPr>
        <p:spPr>
          <a:xfrm>
            <a:off x="8188847" y="3569634"/>
            <a:ext cx="340156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14E89676-5064-1C1E-5802-FEC361768AA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1584" y="3647557"/>
            <a:ext cx="3383280" cy="978408"/>
          </a:xfrm>
        </p:spPr>
        <p:txBody>
          <a:bodyPr tIns="18288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12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text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9BB8D476-9716-2456-C6F8-E20A5DADAF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4360" y="3647557"/>
            <a:ext cx="3383280" cy="978408"/>
          </a:xfrm>
        </p:spPr>
        <p:txBody>
          <a:bodyPr tIns="18288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12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text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883591FB-1D38-7956-978A-241FAE72D7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07135" y="3647557"/>
            <a:ext cx="3383280" cy="978408"/>
          </a:xfrm>
        </p:spPr>
        <p:txBody>
          <a:bodyPr tIns="18288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12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text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0F612689-051F-C69D-5B44-EDE99E5DA6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84" y="2525342"/>
            <a:ext cx="3383280" cy="978408"/>
          </a:xfrm>
        </p:spPr>
        <p:txBody>
          <a:bodyPr tIns="18288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12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text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78EDEE3-1DC0-947D-D844-39E19B2C0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4360" y="2525342"/>
            <a:ext cx="3383280" cy="978408"/>
          </a:xfrm>
        </p:spPr>
        <p:txBody>
          <a:bodyPr tIns="18288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12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text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F9ACC6AF-5C77-97AD-5095-BC6E0001BEB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7135" y="2525342"/>
            <a:ext cx="3383280" cy="978408"/>
          </a:xfrm>
        </p:spPr>
        <p:txBody>
          <a:bodyPr tIns="18288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12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text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1D96E2AA-1419-58F9-8FC1-1D4CB857AD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584" y="2041676"/>
            <a:ext cx="3383280" cy="246221"/>
          </a:xfrm>
        </p:spPr>
        <p:txBody>
          <a:bodyPr t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1600" b="0" kern="1200" cap="none" spc="0" baseline="0" dirty="0" smtClean="0">
                <a:ln w="3175">
                  <a:noFill/>
                </a:ln>
                <a:solidFill>
                  <a:schemeClr val="accent5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heading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712EA3DE-8AAF-D6E1-7EE0-206D18E5EE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4360" y="2041676"/>
            <a:ext cx="3383280" cy="246221"/>
          </a:xfrm>
        </p:spPr>
        <p:txBody>
          <a:bodyPr t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1600" b="0" kern="1200" cap="none" spc="0" baseline="0" dirty="0" smtClean="0">
                <a:ln w="3175">
                  <a:noFill/>
                </a:ln>
                <a:solidFill>
                  <a:schemeClr val="accent5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heading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id="{8B23B084-CB48-C487-D32B-A71DD3DBF8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07135" y="2041676"/>
            <a:ext cx="3383280" cy="246221"/>
          </a:xfrm>
        </p:spPr>
        <p:txBody>
          <a:bodyPr t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1600" b="0" kern="1200" cap="none" spc="0" baseline="0" dirty="0" smtClean="0">
                <a:ln w="3175">
                  <a:noFill/>
                </a:ln>
                <a:solidFill>
                  <a:schemeClr val="accent5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heading</a:t>
            </a: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id="{9ED7FC09-17ED-1062-0857-FDB0EDAFE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6250" y="5585455"/>
            <a:ext cx="11255502" cy="246221"/>
          </a:xfrm>
        </p:spPr>
        <p:txBody>
          <a:bodyPr tIns="0" bIns="0"/>
          <a:lstStyle>
            <a:lvl1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1600" b="0" i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sub text</a:t>
            </a:r>
          </a:p>
        </p:txBody>
      </p:sp>
      <p:sp>
        <p:nvSpPr>
          <p:cNvPr id="42" name="Text Placeholder 26">
            <a:extLst>
              <a:ext uri="{FF2B5EF4-FFF2-40B4-BE49-F238E27FC236}">
                <a16:creationId xmlns:a16="http://schemas.microsoft.com/office/drawing/2014/main" id="{933C902E-D1CA-7321-0CEF-0795C8FD31F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6250" y="5934253"/>
            <a:ext cx="11255502" cy="634235"/>
          </a:xfrm>
        </p:spPr>
        <p:txBody>
          <a:bodyPr tIns="0" bIns="0"/>
          <a:lstStyle>
            <a:lvl1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12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text</a:t>
            </a:r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A4037EB2-9E86-13B7-F308-EEA5E2DD1A7B}"/>
              </a:ext>
            </a:extLst>
          </p:cNvPr>
          <p:cNvSpPr/>
          <p:nvPr/>
        </p:nvSpPr>
        <p:spPr bwMode="auto">
          <a:xfrm>
            <a:off x="457200" y="4795355"/>
            <a:ext cx="429634" cy="4572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8A5DD4"/>
              </a:gs>
              <a:gs pos="74000">
                <a:srgbClr val="0078D4">
                  <a:lumMod val="45000"/>
                  <a:lumOff val="55000"/>
                </a:srgbClr>
              </a:gs>
              <a:gs pos="83000">
                <a:srgbClr val="0078D4">
                  <a:lumMod val="45000"/>
                  <a:lumOff val="55000"/>
                </a:srgbClr>
              </a:gs>
              <a:gs pos="100000">
                <a:srgbClr val="0078D4">
                  <a:lumMod val="30000"/>
                  <a:lumOff val="7000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311C22-DBCD-A195-6DFB-A9080F9BA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9511"/>
            <a:ext cx="11277600" cy="70537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6">
            <a:extLst>
              <a:ext uri="{FF2B5EF4-FFF2-40B4-BE49-F238E27FC236}">
                <a16:creationId xmlns:a16="http://schemas.microsoft.com/office/drawing/2014/main" id="{F8E3F8C4-4F9B-55B3-BEBA-89673FFDDB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7200" y="1143013"/>
            <a:ext cx="11274552" cy="463442"/>
          </a:xfrm>
          <a:noFill/>
        </p:spPr>
        <p:txBody>
          <a:bodyPr tIns="91440" bIns="91440" anchor="ctr">
            <a:noAutofit/>
          </a:bodyPr>
          <a:lstStyle>
            <a:lvl1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2200" b="0" i="0" kern="1200" cap="none" spc="0" baseline="0" dirty="0" smtClean="0">
                <a:ln w="3175">
                  <a:noFill/>
                </a:ln>
                <a:solidFill>
                  <a:srgbClr val="8868D9"/>
                </a:solidFill>
                <a:effectLst/>
                <a:latin typeface="+mj-lt"/>
                <a:ea typeface="+mn-ea"/>
                <a:cs typeface="Segoe UI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title</a:t>
            </a: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CEDF3D7C-20CD-B9C7-6692-EE4E410167C0}"/>
              </a:ext>
            </a:extLst>
          </p:cNvPr>
          <p:cNvSpPr/>
          <p:nvPr/>
        </p:nvSpPr>
        <p:spPr bwMode="auto">
          <a:xfrm>
            <a:off x="457200" y="1099560"/>
            <a:ext cx="429634" cy="4572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8A5DD4"/>
              </a:gs>
              <a:gs pos="74000">
                <a:srgbClr val="0078D4">
                  <a:lumMod val="45000"/>
                  <a:lumOff val="55000"/>
                </a:srgbClr>
              </a:gs>
              <a:gs pos="83000">
                <a:srgbClr val="0078D4">
                  <a:lumMod val="45000"/>
                  <a:lumOff val="55000"/>
                </a:srgbClr>
              </a:gs>
              <a:gs pos="100000">
                <a:srgbClr val="0078D4">
                  <a:lumMod val="30000"/>
                  <a:lumOff val="7000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77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6802E82-DB63-AE75-BEB2-A8C46474668D}"/>
              </a:ext>
            </a:extLst>
          </p:cNvPr>
          <p:cNvSpPr/>
          <p:nvPr/>
        </p:nvSpPr>
        <p:spPr bwMode="auto">
          <a:xfrm flipV="1">
            <a:off x="0" y="5115225"/>
            <a:ext cx="12192000" cy="1541392"/>
          </a:xfrm>
          <a:prstGeom prst="rect">
            <a:avLst/>
          </a:prstGeom>
          <a:gradFill flip="none" rotWithShape="1">
            <a:gsLst>
              <a:gs pos="50464">
                <a:srgbClr val="809CEE"/>
              </a:gs>
              <a:gs pos="0">
                <a:srgbClr val="8A5DD4"/>
              </a:gs>
              <a:gs pos="83000">
                <a:srgbClr val="0078D4">
                  <a:lumMod val="45000"/>
                  <a:lumOff val="55000"/>
                </a:srgbClr>
              </a:gs>
              <a:gs pos="100000">
                <a:srgbClr val="0078D4">
                  <a:lumMod val="30000"/>
                  <a:lumOff val="70000"/>
                </a:srgbClr>
              </a:gs>
            </a:gsLst>
            <a:lin ang="1890000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wrap="square" lIns="457200" rtlCol="0" anchor="ctr">
            <a:noAutofit/>
          </a:bodyPr>
          <a:lstStyle/>
          <a:p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46E053E7-7088-B1FC-E672-9E091D3A2A25}"/>
              </a:ext>
            </a:extLst>
          </p:cNvPr>
          <p:cNvSpPr>
            <a:spLocks noEditPoints="1"/>
          </p:cNvSpPr>
          <p:nvPr/>
        </p:nvSpPr>
        <p:spPr bwMode="auto">
          <a:xfrm>
            <a:off x="343860" y="5250608"/>
            <a:ext cx="11504280" cy="1270626"/>
          </a:xfrm>
          <a:prstGeom prst="roundRect">
            <a:avLst>
              <a:gd name="adj" fmla="val 8853"/>
            </a:avLst>
          </a:prstGeom>
          <a:solidFill>
            <a:schemeClr val="bg1"/>
          </a:solidFill>
          <a:ln>
            <a:gradFill flip="none" rotWithShape="1">
              <a:gsLst>
                <a:gs pos="0">
                  <a:schemeClr val="accent5">
                    <a:lumMod val="90000"/>
                    <a:alpha val="40000"/>
                  </a:schemeClr>
                </a:gs>
                <a:gs pos="82000">
                  <a:schemeClr val="accent5">
                    <a:lumMod val="90000"/>
                    <a:alpha val="20000"/>
                  </a:schemeClr>
                </a:gs>
              </a:gsLst>
              <a:lin ang="18900000" scaled="1"/>
              <a:tileRect/>
            </a:gradFill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29E74350-1DE9-5069-0FD7-971F76A7F2E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4599840"/>
            <a:ext cx="11274552" cy="505560"/>
          </a:xfrm>
          <a:noFill/>
        </p:spPr>
        <p:txBody>
          <a:bodyPr tIns="91440" bIns="91440" anchor="b">
            <a:noAutofit/>
          </a:bodyPr>
          <a:lstStyle>
            <a:lvl1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2200" b="0" i="0" kern="1200" cap="none" spc="0" baseline="0" dirty="0" smtClean="0">
                <a:ln w="3175">
                  <a:noFill/>
                </a:ln>
                <a:solidFill>
                  <a:srgbClr val="8868D9"/>
                </a:solidFill>
                <a:effectLst/>
                <a:latin typeface="+mj-lt"/>
                <a:ea typeface="+mn-ea"/>
                <a:cs typeface="Segoe UI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title</a:t>
            </a:r>
          </a:p>
        </p:txBody>
      </p:sp>
      <p:sp>
        <p:nvSpPr>
          <p:cNvPr id="4" name="Freeform 9">
            <a:extLst>
              <a:ext uri="{FF2B5EF4-FFF2-40B4-BE49-F238E27FC236}">
                <a16:creationId xmlns:a16="http://schemas.microsoft.com/office/drawing/2014/main" id="{2657B38C-5A90-4A16-CCF1-B5277BF7A64A}"/>
              </a:ext>
            </a:extLst>
          </p:cNvPr>
          <p:cNvSpPr>
            <a:spLocks noEditPoints="1"/>
          </p:cNvSpPr>
          <p:nvPr/>
        </p:nvSpPr>
        <p:spPr bwMode="auto">
          <a:xfrm>
            <a:off x="272896" y="1621544"/>
            <a:ext cx="11646208" cy="2815163"/>
          </a:xfrm>
          <a:prstGeom prst="roundRect">
            <a:avLst>
              <a:gd name="adj" fmla="val 3078"/>
            </a:avLst>
          </a:prstGeom>
          <a:solidFill>
            <a:schemeClr val="bg1"/>
          </a:solidFill>
          <a:ln>
            <a:gradFill flip="none" rotWithShape="1">
              <a:gsLst>
                <a:gs pos="0">
                  <a:schemeClr val="accent5">
                    <a:lumMod val="90000"/>
                    <a:alpha val="40000"/>
                  </a:schemeClr>
                </a:gs>
                <a:gs pos="82000">
                  <a:schemeClr val="accent5">
                    <a:lumMod val="90000"/>
                    <a:alpha val="20000"/>
                  </a:schemeClr>
                </a:gs>
              </a:gsLst>
              <a:lin ang="18900000" scaled="1"/>
              <a:tileRect/>
            </a:gradFill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0F612689-051F-C69D-5B44-EDE99E5DA6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153582"/>
            <a:ext cx="1755648" cy="2194560"/>
          </a:xfrm>
        </p:spPr>
        <p:txBody>
          <a:bodyPr lIns="45720" tIns="45720" rIns="45720" bIns="4572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lang="en-US" sz="12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text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78EDEE3-1DC0-947D-D844-39E19B2C0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59152" y="2153582"/>
            <a:ext cx="1755648" cy="2194560"/>
          </a:xfrm>
        </p:spPr>
        <p:txBody>
          <a:bodyPr lIns="45720" tIns="45720" rIns="45720" bIns="4572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lang="en-US" sz="12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text</a:t>
            </a: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id="{9ED7FC09-17ED-1062-0857-FDB0EDAFE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6250" y="5367291"/>
            <a:ext cx="11255502" cy="246221"/>
          </a:xfrm>
        </p:spPr>
        <p:txBody>
          <a:bodyPr tIns="0" bIns="0"/>
          <a:lstStyle>
            <a:lvl1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1600" b="0" i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sub text</a:t>
            </a:r>
          </a:p>
        </p:txBody>
      </p:sp>
      <p:sp>
        <p:nvSpPr>
          <p:cNvPr id="42" name="Text Placeholder 26">
            <a:extLst>
              <a:ext uri="{FF2B5EF4-FFF2-40B4-BE49-F238E27FC236}">
                <a16:creationId xmlns:a16="http://schemas.microsoft.com/office/drawing/2014/main" id="{933C902E-D1CA-7321-0CEF-0795C8FD31F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6250" y="5724385"/>
            <a:ext cx="11255502" cy="704989"/>
          </a:xfrm>
        </p:spPr>
        <p:txBody>
          <a:bodyPr tIns="0" bIns="0"/>
          <a:lstStyle>
            <a:lvl1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12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text</a:t>
            </a:r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A4037EB2-9E86-13B7-F308-EEA5E2DD1A7B}"/>
              </a:ext>
            </a:extLst>
          </p:cNvPr>
          <p:cNvSpPr/>
          <p:nvPr/>
        </p:nvSpPr>
        <p:spPr bwMode="auto">
          <a:xfrm>
            <a:off x="457200" y="4556387"/>
            <a:ext cx="429634" cy="4572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8A5DD4"/>
              </a:gs>
              <a:gs pos="74000">
                <a:srgbClr val="0078D4">
                  <a:lumMod val="45000"/>
                  <a:lumOff val="55000"/>
                </a:srgbClr>
              </a:gs>
              <a:gs pos="83000">
                <a:srgbClr val="0078D4">
                  <a:lumMod val="45000"/>
                  <a:lumOff val="55000"/>
                </a:srgbClr>
              </a:gs>
              <a:gs pos="100000">
                <a:srgbClr val="0078D4">
                  <a:lumMod val="30000"/>
                  <a:lumOff val="7000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5C8E7BE-9D90-4EBB-BFA2-E6812029DE6C}"/>
              </a:ext>
            </a:extLst>
          </p:cNvPr>
          <p:cNvSpPr/>
          <p:nvPr/>
        </p:nvSpPr>
        <p:spPr bwMode="auto">
          <a:xfrm rot="16200000" flipH="1" flipV="1">
            <a:off x="5883109" y="-3857616"/>
            <a:ext cx="422733" cy="11501171"/>
          </a:xfrm>
          <a:prstGeom prst="roundRect">
            <a:avLst>
              <a:gd name="adj" fmla="val 11695"/>
            </a:avLst>
          </a:prstGeom>
          <a:gradFill flip="none" rotWithShape="1">
            <a:gsLst>
              <a:gs pos="50464">
                <a:srgbClr val="809CEE"/>
              </a:gs>
              <a:gs pos="0">
                <a:srgbClr val="8A5DD4"/>
              </a:gs>
              <a:gs pos="83000">
                <a:srgbClr val="0078D4">
                  <a:lumMod val="45000"/>
                  <a:lumOff val="55000"/>
                </a:srgbClr>
              </a:gs>
              <a:gs pos="100000">
                <a:srgbClr val="0078D4">
                  <a:lumMod val="30000"/>
                  <a:lumOff val="70000"/>
                </a:srgbClr>
              </a:gs>
            </a:gsLst>
            <a:lin ang="1890000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457200" rtlCol="0" anchor="ctr"/>
          <a:lstStyle/>
          <a:p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1D96E2AA-1419-58F9-8FC1-1D4CB857AD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1769859"/>
            <a:ext cx="3657600" cy="246221"/>
          </a:xfrm>
        </p:spPr>
        <p:txBody>
          <a:bodyPr tIns="0" bIns="0" anchor="ctr"/>
          <a:lstStyle>
            <a:lvl1pPr marL="0" indent="0" algn="ctr" defTabSz="914400" rtl="0" eaLnBrk="1" latinLnBrk="0" hangingPunct="1">
              <a:lnSpc>
                <a:spcPct val="100000"/>
              </a:lnSpc>
              <a:buNone/>
              <a:defRPr lang="en-US" sz="16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heading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712EA3DE-8AAF-D6E1-7EE0-206D18E5EE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6322" y="1769859"/>
            <a:ext cx="3657600" cy="246221"/>
          </a:xfrm>
        </p:spPr>
        <p:txBody>
          <a:bodyPr tIns="0" bIns="0" anchor="ctr"/>
          <a:lstStyle>
            <a:lvl1pPr marL="0" indent="0" algn="ctr" defTabSz="914400" rtl="0" eaLnBrk="1" latinLnBrk="0" hangingPunct="1">
              <a:lnSpc>
                <a:spcPct val="100000"/>
              </a:lnSpc>
              <a:buNone/>
              <a:defRPr lang="en-US" sz="16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heading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id="{8B23B084-CB48-C487-D32B-A71DD3DBF8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95442" y="1769859"/>
            <a:ext cx="3657600" cy="246221"/>
          </a:xfrm>
        </p:spPr>
        <p:txBody>
          <a:bodyPr tIns="0" bIns="0" anchor="ctr"/>
          <a:lstStyle>
            <a:lvl1pPr marL="0" indent="0" algn="ctr" defTabSz="914400" rtl="0" eaLnBrk="1" latinLnBrk="0" hangingPunct="1">
              <a:lnSpc>
                <a:spcPct val="100000"/>
              </a:lnSpc>
              <a:buNone/>
              <a:defRPr lang="en-US" sz="16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heading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38F0325-703E-EFE3-C25A-1D7529297853}"/>
              </a:ext>
            </a:extLst>
          </p:cNvPr>
          <p:cNvCxnSpPr>
            <a:cxnSpLocks/>
          </p:cNvCxnSpPr>
          <p:nvPr/>
        </p:nvCxnSpPr>
        <p:spPr>
          <a:xfrm>
            <a:off x="4195561" y="1725730"/>
            <a:ext cx="0" cy="334478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AECFC14-3D12-5530-E79F-860D2E66F08D}"/>
              </a:ext>
            </a:extLst>
          </p:cNvPr>
          <p:cNvCxnSpPr>
            <a:cxnSpLocks/>
          </p:cNvCxnSpPr>
          <p:nvPr/>
        </p:nvCxnSpPr>
        <p:spPr>
          <a:xfrm>
            <a:off x="8014683" y="1725730"/>
            <a:ext cx="0" cy="334478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D74963F9-7886-5997-5FBE-DEC1AB9F42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80870" y="2153582"/>
            <a:ext cx="1755648" cy="2194560"/>
          </a:xfrm>
        </p:spPr>
        <p:txBody>
          <a:bodyPr lIns="45720" tIns="45720" rIns="45720" bIns="4572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lang="en-US" sz="12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text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8EEFEAB5-00FD-7410-F174-822EC50E22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82822" y="2153582"/>
            <a:ext cx="1755648" cy="2194560"/>
          </a:xfrm>
        </p:spPr>
        <p:txBody>
          <a:bodyPr lIns="45720" tIns="45720" rIns="45720" bIns="4572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lang="en-US" sz="12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text</a:t>
            </a:r>
          </a:p>
        </p:txBody>
      </p:sp>
      <p:sp>
        <p:nvSpPr>
          <p:cNvPr id="25" name="Text Placeholder 26">
            <a:extLst>
              <a:ext uri="{FF2B5EF4-FFF2-40B4-BE49-F238E27FC236}">
                <a16:creationId xmlns:a16="http://schemas.microsoft.com/office/drawing/2014/main" id="{3C62A304-E142-550C-1142-7F8DDFE33F9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95442" y="2153582"/>
            <a:ext cx="1755648" cy="2194560"/>
          </a:xfrm>
        </p:spPr>
        <p:txBody>
          <a:bodyPr lIns="45720" tIns="45720" rIns="45720" bIns="4572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lang="en-US" sz="12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text</a:t>
            </a:r>
          </a:p>
        </p:txBody>
      </p:sp>
      <p:sp>
        <p:nvSpPr>
          <p:cNvPr id="26" name="Text Placeholder 26">
            <a:extLst>
              <a:ext uri="{FF2B5EF4-FFF2-40B4-BE49-F238E27FC236}">
                <a16:creationId xmlns:a16="http://schemas.microsoft.com/office/drawing/2014/main" id="{24858533-F433-3AC0-B078-7E6D34F821F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997394" y="2153582"/>
            <a:ext cx="1755648" cy="2194560"/>
          </a:xfrm>
        </p:spPr>
        <p:txBody>
          <a:bodyPr lIns="45720" tIns="45720" rIns="45720" bIns="4572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lang="en-US" sz="12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text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7DBF30C-EBB9-A1BA-F4C4-1A9365AE9DAF}"/>
              </a:ext>
            </a:extLst>
          </p:cNvPr>
          <p:cNvGrpSpPr/>
          <p:nvPr/>
        </p:nvGrpSpPr>
        <p:grpSpPr>
          <a:xfrm>
            <a:off x="2286000" y="2103661"/>
            <a:ext cx="7638242" cy="2333046"/>
            <a:chOff x="2286000" y="1728257"/>
            <a:chExt cx="7638242" cy="2575487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E34F0FA-ED0E-B32F-BB9B-8C29DE5C587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2286000" y="1728257"/>
              <a:ext cx="0" cy="2575487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09E171C-64A7-1D9D-0007-8E381EB2D33D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6109670" y="1728257"/>
              <a:ext cx="0" cy="2575487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F12A4F9-990A-9DC9-4ECB-3B3D07E53C6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924242" y="1728257"/>
              <a:ext cx="0" cy="2575487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1A313F2-82D6-2951-03A4-B5DE8DABEA48}"/>
              </a:ext>
            </a:extLst>
          </p:cNvPr>
          <p:cNvCxnSpPr>
            <a:cxnSpLocks/>
          </p:cNvCxnSpPr>
          <p:nvPr/>
        </p:nvCxnSpPr>
        <p:spPr>
          <a:xfrm>
            <a:off x="4195561" y="2149249"/>
            <a:ext cx="0" cy="2194560"/>
          </a:xfrm>
          <a:prstGeom prst="line">
            <a:avLst/>
          </a:prstGeom>
          <a:ln>
            <a:gradFill flip="none" rotWithShape="1">
              <a:gsLst>
                <a:gs pos="0">
                  <a:srgbClr val="8C63D5"/>
                </a:gs>
                <a:gs pos="100000">
                  <a:schemeClr val="accent4"/>
                </a:gs>
              </a:gsLst>
              <a:lin ang="5400000" scaled="1"/>
              <a:tileRect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F0F872A-9A6B-FE2C-0A9D-B5B390C169AF}"/>
              </a:ext>
            </a:extLst>
          </p:cNvPr>
          <p:cNvCxnSpPr>
            <a:cxnSpLocks/>
          </p:cNvCxnSpPr>
          <p:nvPr/>
        </p:nvCxnSpPr>
        <p:spPr>
          <a:xfrm>
            <a:off x="8014683" y="2149249"/>
            <a:ext cx="0" cy="2194560"/>
          </a:xfrm>
          <a:prstGeom prst="line">
            <a:avLst/>
          </a:prstGeom>
          <a:ln>
            <a:gradFill flip="none" rotWithShape="1">
              <a:gsLst>
                <a:gs pos="0">
                  <a:srgbClr val="8C63D5"/>
                </a:gs>
                <a:gs pos="100000">
                  <a:schemeClr val="accent4"/>
                </a:gs>
              </a:gsLst>
              <a:lin ang="5400000" scaled="1"/>
              <a:tileRect/>
            </a:gra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4B7BA3CF-5420-1962-7754-EA6FD03F6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9512"/>
            <a:ext cx="11277600" cy="7662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15A1CDE9-A493-C6B3-814A-BB7CFF052E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1100574"/>
            <a:ext cx="11274552" cy="505560"/>
          </a:xfrm>
          <a:noFill/>
        </p:spPr>
        <p:txBody>
          <a:bodyPr tIns="91440" bIns="91440" anchor="b">
            <a:noAutofit/>
          </a:bodyPr>
          <a:lstStyle>
            <a:lvl1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2200" b="0" i="0" kern="1200" cap="none" spc="0" baseline="0" dirty="0" smtClean="0">
                <a:ln w="3175">
                  <a:noFill/>
                </a:ln>
                <a:solidFill>
                  <a:srgbClr val="8868D9"/>
                </a:solidFill>
                <a:effectLst/>
                <a:latin typeface="+mj-lt"/>
                <a:ea typeface="+mn-ea"/>
                <a:cs typeface="Segoe UI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title</a:t>
            </a:r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CCCB0BE6-E484-0783-E800-F5B50DAACF1F}"/>
              </a:ext>
            </a:extLst>
          </p:cNvPr>
          <p:cNvSpPr/>
          <p:nvPr/>
        </p:nvSpPr>
        <p:spPr bwMode="auto">
          <a:xfrm>
            <a:off x="457200" y="1057121"/>
            <a:ext cx="429634" cy="4572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8A5DD4"/>
              </a:gs>
              <a:gs pos="74000">
                <a:srgbClr val="0078D4">
                  <a:lumMod val="45000"/>
                  <a:lumOff val="55000"/>
                </a:srgbClr>
              </a:gs>
              <a:gs pos="83000">
                <a:srgbClr val="0078D4">
                  <a:lumMod val="45000"/>
                  <a:lumOff val="55000"/>
                </a:srgbClr>
              </a:gs>
              <a:gs pos="100000">
                <a:srgbClr val="0078D4">
                  <a:lumMod val="30000"/>
                  <a:lumOff val="7000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5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199" y="1187644"/>
            <a:ext cx="5190589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190586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093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6802E82-DB63-AE75-BEB2-A8C46474668D}"/>
              </a:ext>
            </a:extLst>
          </p:cNvPr>
          <p:cNvSpPr/>
          <p:nvPr/>
        </p:nvSpPr>
        <p:spPr bwMode="auto">
          <a:xfrm flipV="1">
            <a:off x="0" y="5267325"/>
            <a:ext cx="12192000" cy="1389292"/>
          </a:xfrm>
          <a:prstGeom prst="rect">
            <a:avLst/>
          </a:prstGeom>
          <a:gradFill flip="none" rotWithShape="1">
            <a:gsLst>
              <a:gs pos="50464">
                <a:srgbClr val="809CEE"/>
              </a:gs>
              <a:gs pos="0">
                <a:srgbClr val="8A5DD4"/>
              </a:gs>
              <a:gs pos="83000">
                <a:srgbClr val="0078D4">
                  <a:lumMod val="45000"/>
                  <a:lumOff val="55000"/>
                </a:srgbClr>
              </a:gs>
              <a:gs pos="100000">
                <a:srgbClr val="0078D4">
                  <a:lumMod val="30000"/>
                  <a:lumOff val="70000"/>
                </a:srgbClr>
              </a:gs>
            </a:gsLst>
            <a:lin ang="1890000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wrap="square" lIns="457200" rtlCol="0" anchor="ctr">
            <a:noAutofit/>
          </a:bodyPr>
          <a:lstStyle/>
          <a:p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46E053E7-7088-B1FC-E672-9E091D3A2A25}"/>
              </a:ext>
            </a:extLst>
          </p:cNvPr>
          <p:cNvSpPr>
            <a:spLocks noEditPoints="1"/>
          </p:cNvSpPr>
          <p:nvPr/>
        </p:nvSpPr>
        <p:spPr bwMode="auto">
          <a:xfrm>
            <a:off x="257556" y="5385000"/>
            <a:ext cx="11676888" cy="1153943"/>
          </a:xfrm>
          <a:prstGeom prst="roundRect">
            <a:avLst>
              <a:gd name="adj" fmla="val 8853"/>
            </a:avLst>
          </a:prstGeom>
          <a:solidFill>
            <a:schemeClr val="bg1"/>
          </a:solidFill>
          <a:ln>
            <a:gradFill flip="none" rotWithShape="1">
              <a:gsLst>
                <a:gs pos="0">
                  <a:schemeClr val="accent5">
                    <a:lumMod val="90000"/>
                    <a:alpha val="40000"/>
                  </a:schemeClr>
                </a:gs>
                <a:gs pos="82000">
                  <a:schemeClr val="accent5">
                    <a:lumMod val="90000"/>
                    <a:alpha val="20000"/>
                  </a:schemeClr>
                </a:gs>
              </a:gsLst>
              <a:lin ang="18900000" scaled="1"/>
              <a:tileRect/>
            </a:gradFill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29E74350-1DE9-5069-0FD7-971F76A7F2E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4866540"/>
            <a:ext cx="11274552" cy="400785"/>
          </a:xfrm>
          <a:noFill/>
        </p:spPr>
        <p:txBody>
          <a:bodyPr tIns="91440" bIns="91440" anchor="ctr">
            <a:noAutofit/>
          </a:bodyPr>
          <a:lstStyle>
            <a:lvl1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2000" b="0" i="0" kern="1200" cap="none" spc="0" baseline="0" dirty="0" smtClean="0">
                <a:ln w="3175">
                  <a:noFill/>
                </a:ln>
                <a:solidFill>
                  <a:srgbClr val="8868D9"/>
                </a:solidFill>
                <a:effectLst/>
                <a:latin typeface="+mj-lt"/>
                <a:ea typeface="+mn-ea"/>
                <a:cs typeface="Segoe UI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title</a:t>
            </a:r>
          </a:p>
        </p:txBody>
      </p:sp>
      <p:sp>
        <p:nvSpPr>
          <p:cNvPr id="4" name="Freeform 9">
            <a:extLst>
              <a:ext uri="{FF2B5EF4-FFF2-40B4-BE49-F238E27FC236}">
                <a16:creationId xmlns:a16="http://schemas.microsoft.com/office/drawing/2014/main" id="{2657B38C-5A90-4A16-CCF1-B5277BF7A64A}"/>
              </a:ext>
            </a:extLst>
          </p:cNvPr>
          <p:cNvSpPr>
            <a:spLocks noEditPoints="1"/>
          </p:cNvSpPr>
          <p:nvPr/>
        </p:nvSpPr>
        <p:spPr bwMode="auto">
          <a:xfrm>
            <a:off x="257556" y="1516768"/>
            <a:ext cx="11676888" cy="3207631"/>
          </a:xfrm>
          <a:prstGeom prst="roundRect">
            <a:avLst>
              <a:gd name="adj" fmla="val 3078"/>
            </a:avLst>
          </a:prstGeom>
          <a:solidFill>
            <a:schemeClr val="bg1"/>
          </a:solidFill>
          <a:ln>
            <a:gradFill flip="none" rotWithShape="1">
              <a:gsLst>
                <a:gs pos="0">
                  <a:schemeClr val="accent5">
                    <a:lumMod val="90000"/>
                    <a:alpha val="40000"/>
                  </a:schemeClr>
                </a:gs>
                <a:gs pos="82000">
                  <a:schemeClr val="accent5">
                    <a:lumMod val="90000"/>
                    <a:alpha val="20000"/>
                  </a:schemeClr>
                </a:gs>
              </a:gsLst>
              <a:lin ang="18900000" scaled="1"/>
              <a:tileRect/>
            </a:gradFill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0F612689-051F-C69D-5B44-EDE99E5DA6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023" y="1948998"/>
            <a:ext cx="5577840" cy="640080"/>
          </a:xfrm>
        </p:spPr>
        <p:txBody>
          <a:bodyPr lIns="0" tIns="45720" rIns="0" bIns="4572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lang="en-US" sz="11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text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78EDEE3-1DC0-947D-D844-39E19B2C0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95032" y="1948998"/>
            <a:ext cx="5577840" cy="640080"/>
          </a:xfrm>
        </p:spPr>
        <p:txBody>
          <a:bodyPr lIns="0" tIns="45720" rIns="0" bIns="4572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lang="en-US" sz="11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text</a:t>
            </a: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id="{9ED7FC09-17ED-1062-0857-FDB0EDAFE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6250" y="5472066"/>
            <a:ext cx="11255502" cy="246221"/>
          </a:xfrm>
        </p:spPr>
        <p:txBody>
          <a:bodyPr tIns="0" bIns="0"/>
          <a:lstStyle>
            <a:lvl1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1600" b="0" i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sub text</a:t>
            </a:r>
          </a:p>
        </p:txBody>
      </p:sp>
      <p:sp>
        <p:nvSpPr>
          <p:cNvPr id="42" name="Text Placeholder 26">
            <a:extLst>
              <a:ext uri="{FF2B5EF4-FFF2-40B4-BE49-F238E27FC236}">
                <a16:creationId xmlns:a16="http://schemas.microsoft.com/office/drawing/2014/main" id="{933C902E-D1CA-7321-0CEF-0795C8FD31F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6250" y="5781535"/>
            <a:ext cx="11255502" cy="704989"/>
          </a:xfrm>
        </p:spPr>
        <p:txBody>
          <a:bodyPr tIns="0" bIns="0"/>
          <a:lstStyle>
            <a:lvl1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12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text</a:t>
            </a:r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A4037EB2-9E86-13B7-F308-EEA5E2DD1A7B}"/>
              </a:ext>
            </a:extLst>
          </p:cNvPr>
          <p:cNvSpPr/>
          <p:nvPr/>
        </p:nvSpPr>
        <p:spPr bwMode="auto">
          <a:xfrm>
            <a:off x="457200" y="4823087"/>
            <a:ext cx="429634" cy="4572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8A5DD4"/>
              </a:gs>
              <a:gs pos="74000">
                <a:srgbClr val="0078D4">
                  <a:lumMod val="45000"/>
                  <a:lumOff val="55000"/>
                </a:srgbClr>
              </a:gs>
              <a:gs pos="83000">
                <a:srgbClr val="0078D4">
                  <a:lumMod val="45000"/>
                  <a:lumOff val="55000"/>
                </a:srgbClr>
              </a:gs>
              <a:gs pos="100000">
                <a:srgbClr val="0078D4">
                  <a:lumMod val="30000"/>
                  <a:lumOff val="7000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5C8E7BE-9D90-4EBB-BFA2-E6812029DE6C}"/>
              </a:ext>
            </a:extLst>
          </p:cNvPr>
          <p:cNvSpPr/>
          <p:nvPr/>
        </p:nvSpPr>
        <p:spPr bwMode="auto">
          <a:xfrm rot="16200000" flipH="1" flipV="1">
            <a:off x="5925283" y="-4003026"/>
            <a:ext cx="338328" cy="11521440"/>
          </a:xfrm>
          <a:prstGeom prst="roundRect">
            <a:avLst>
              <a:gd name="adj" fmla="val 11695"/>
            </a:avLst>
          </a:prstGeom>
          <a:gradFill flip="none" rotWithShape="1">
            <a:gsLst>
              <a:gs pos="50464">
                <a:srgbClr val="809CEE"/>
              </a:gs>
              <a:gs pos="0">
                <a:srgbClr val="8A5DD4"/>
              </a:gs>
              <a:gs pos="83000">
                <a:srgbClr val="0078D4">
                  <a:lumMod val="45000"/>
                  <a:lumOff val="55000"/>
                </a:srgbClr>
              </a:gs>
              <a:gs pos="100000">
                <a:srgbClr val="0078D4">
                  <a:lumMod val="30000"/>
                  <a:lumOff val="70000"/>
                </a:srgbClr>
              </a:gs>
            </a:gsLst>
            <a:lin ang="1890000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457200" rtlCol="0" anchor="ctr"/>
          <a:lstStyle/>
          <a:p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1D96E2AA-1419-58F9-8FC1-1D4CB857AD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6023" y="1649972"/>
            <a:ext cx="5577840" cy="215444"/>
          </a:xfrm>
        </p:spPr>
        <p:txBody>
          <a:bodyPr t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14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heading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E34F0FA-ED0E-B32F-BB9B-8C29DE5C5877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6094447" y="1946702"/>
            <a:ext cx="1553" cy="277769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4B7BA3CF-5420-1962-7754-EA6FD03F6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9512"/>
            <a:ext cx="11277600" cy="7662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15A1CDE9-A493-C6B3-814A-BB7CFF052E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1100574"/>
            <a:ext cx="11274552" cy="400785"/>
          </a:xfrm>
          <a:noFill/>
        </p:spPr>
        <p:txBody>
          <a:bodyPr tIns="91440" bIns="91440" anchor="ctr">
            <a:noAutofit/>
          </a:bodyPr>
          <a:lstStyle>
            <a:lvl1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2000" b="0" i="0" kern="1200" cap="none" spc="0" baseline="0" dirty="0" smtClean="0">
                <a:ln w="3175">
                  <a:noFill/>
                </a:ln>
                <a:solidFill>
                  <a:srgbClr val="8868D9"/>
                </a:solidFill>
                <a:effectLst/>
                <a:latin typeface="+mj-lt"/>
                <a:ea typeface="+mn-ea"/>
                <a:cs typeface="Segoe UI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title</a:t>
            </a:r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CCCB0BE6-E484-0783-E800-F5B50DAACF1F}"/>
              </a:ext>
            </a:extLst>
          </p:cNvPr>
          <p:cNvSpPr/>
          <p:nvPr/>
        </p:nvSpPr>
        <p:spPr bwMode="auto">
          <a:xfrm>
            <a:off x="457200" y="1057121"/>
            <a:ext cx="429634" cy="4572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8A5DD4"/>
              </a:gs>
              <a:gs pos="74000">
                <a:srgbClr val="0078D4">
                  <a:lumMod val="45000"/>
                  <a:lumOff val="55000"/>
                </a:srgbClr>
              </a:gs>
              <a:gs pos="83000">
                <a:srgbClr val="0078D4">
                  <a:lumMod val="45000"/>
                  <a:lumOff val="55000"/>
                </a:srgbClr>
              </a:gs>
              <a:gs pos="100000">
                <a:srgbClr val="0078D4">
                  <a:lumMod val="30000"/>
                  <a:lumOff val="7000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E31BF8EA-A3DE-6F75-AC20-DF0CB95F48D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95032" y="1649972"/>
            <a:ext cx="5577840" cy="215444"/>
          </a:xfrm>
        </p:spPr>
        <p:txBody>
          <a:bodyPr t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14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heading</a:t>
            </a:r>
          </a:p>
        </p:txBody>
      </p:sp>
      <p:sp>
        <p:nvSpPr>
          <p:cNvPr id="62" name="Text Placeholder 26">
            <a:extLst>
              <a:ext uri="{FF2B5EF4-FFF2-40B4-BE49-F238E27FC236}">
                <a16:creationId xmlns:a16="http://schemas.microsoft.com/office/drawing/2014/main" id="{F75787AC-2136-029D-58CF-4A04AB1CA7A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16023" y="3003053"/>
            <a:ext cx="5577840" cy="640080"/>
          </a:xfrm>
        </p:spPr>
        <p:txBody>
          <a:bodyPr lIns="0" tIns="45720" rIns="0" bIns="4572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lang="en-US" sz="11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text</a:t>
            </a:r>
          </a:p>
        </p:txBody>
      </p:sp>
      <p:sp>
        <p:nvSpPr>
          <p:cNvPr id="63" name="Text Placeholder 26">
            <a:extLst>
              <a:ext uri="{FF2B5EF4-FFF2-40B4-BE49-F238E27FC236}">
                <a16:creationId xmlns:a16="http://schemas.microsoft.com/office/drawing/2014/main" id="{4DEEB2D4-8E95-24DC-DC80-C4E4EBA5B71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95032" y="3003053"/>
            <a:ext cx="5577840" cy="640080"/>
          </a:xfrm>
        </p:spPr>
        <p:txBody>
          <a:bodyPr lIns="0" tIns="45720" rIns="0" bIns="4572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lang="en-US" sz="11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text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890B9585-8965-69FF-68A8-23480897E419}"/>
              </a:ext>
            </a:extLst>
          </p:cNvPr>
          <p:cNvSpPr/>
          <p:nvPr/>
        </p:nvSpPr>
        <p:spPr bwMode="auto">
          <a:xfrm rot="16200000" flipH="1" flipV="1">
            <a:off x="5925283" y="-2948971"/>
            <a:ext cx="338328" cy="11521440"/>
          </a:xfrm>
          <a:prstGeom prst="roundRect">
            <a:avLst>
              <a:gd name="adj" fmla="val 11695"/>
            </a:avLst>
          </a:prstGeom>
          <a:gradFill flip="none" rotWithShape="1">
            <a:gsLst>
              <a:gs pos="50464">
                <a:srgbClr val="809CEE"/>
              </a:gs>
              <a:gs pos="0">
                <a:srgbClr val="8A5DD4"/>
              </a:gs>
              <a:gs pos="83000">
                <a:srgbClr val="0078D4">
                  <a:lumMod val="45000"/>
                  <a:lumOff val="55000"/>
                </a:srgbClr>
              </a:gs>
              <a:gs pos="100000">
                <a:srgbClr val="0078D4">
                  <a:lumMod val="30000"/>
                  <a:lumOff val="70000"/>
                </a:srgbClr>
              </a:gs>
            </a:gsLst>
            <a:lin ang="1890000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457200" rtlCol="0" anchor="ctr"/>
          <a:lstStyle/>
          <a:p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65" name="Text Placeholder 26">
            <a:extLst>
              <a:ext uri="{FF2B5EF4-FFF2-40B4-BE49-F238E27FC236}">
                <a16:creationId xmlns:a16="http://schemas.microsoft.com/office/drawing/2014/main" id="{4ADF076A-EDCB-5843-199D-2C9351B4E5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16023" y="2704027"/>
            <a:ext cx="5577840" cy="215444"/>
          </a:xfrm>
        </p:spPr>
        <p:txBody>
          <a:bodyPr t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14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heading</a:t>
            </a:r>
          </a:p>
        </p:txBody>
      </p:sp>
      <p:sp>
        <p:nvSpPr>
          <p:cNvPr id="66" name="Text Placeholder 26">
            <a:extLst>
              <a:ext uri="{FF2B5EF4-FFF2-40B4-BE49-F238E27FC236}">
                <a16:creationId xmlns:a16="http://schemas.microsoft.com/office/drawing/2014/main" id="{2EDE83B3-5F06-2019-4BDE-DC9C2B60F5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95032" y="2704027"/>
            <a:ext cx="5577840" cy="215444"/>
          </a:xfrm>
        </p:spPr>
        <p:txBody>
          <a:bodyPr t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14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heading</a:t>
            </a:r>
          </a:p>
        </p:txBody>
      </p:sp>
      <p:sp>
        <p:nvSpPr>
          <p:cNvPr id="67" name="Text Placeholder 26">
            <a:extLst>
              <a:ext uri="{FF2B5EF4-FFF2-40B4-BE49-F238E27FC236}">
                <a16:creationId xmlns:a16="http://schemas.microsoft.com/office/drawing/2014/main" id="{43A0C8F1-C31C-E836-B282-8ABB710E166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16023" y="4056726"/>
            <a:ext cx="5577840" cy="640080"/>
          </a:xfrm>
        </p:spPr>
        <p:txBody>
          <a:bodyPr lIns="0" tIns="45720" rIns="0" bIns="4572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lang="en-US" sz="11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text</a:t>
            </a:r>
          </a:p>
        </p:txBody>
      </p:sp>
      <p:sp>
        <p:nvSpPr>
          <p:cNvPr id="68" name="Text Placeholder 26">
            <a:extLst>
              <a:ext uri="{FF2B5EF4-FFF2-40B4-BE49-F238E27FC236}">
                <a16:creationId xmlns:a16="http://schemas.microsoft.com/office/drawing/2014/main" id="{AB871555-ABB0-3452-940F-E76F71574D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95032" y="4056726"/>
            <a:ext cx="5577840" cy="640080"/>
          </a:xfrm>
        </p:spPr>
        <p:txBody>
          <a:bodyPr lIns="0" tIns="45720" rIns="0" bIns="4572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lang="en-US" sz="11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text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EABDA698-7C17-6645-F327-78243F6A2C62}"/>
              </a:ext>
            </a:extLst>
          </p:cNvPr>
          <p:cNvSpPr/>
          <p:nvPr/>
        </p:nvSpPr>
        <p:spPr bwMode="auto">
          <a:xfrm rot="16200000" flipH="1" flipV="1">
            <a:off x="5925283" y="-1895298"/>
            <a:ext cx="338328" cy="11521440"/>
          </a:xfrm>
          <a:prstGeom prst="roundRect">
            <a:avLst>
              <a:gd name="adj" fmla="val 11695"/>
            </a:avLst>
          </a:prstGeom>
          <a:gradFill flip="none" rotWithShape="1">
            <a:gsLst>
              <a:gs pos="50464">
                <a:srgbClr val="809CEE"/>
              </a:gs>
              <a:gs pos="0">
                <a:srgbClr val="8A5DD4"/>
              </a:gs>
              <a:gs pos="83000">
                <a:srgbClr val="0078D4">
                  <a:lumMod val="45000"/>
                  <a:lumOff val="55000"/>
                </a:srgbClr>
              </a:gs>
              <a:gs pos="100000">
                <a:srgbClr val="0078D4">
                  <a:lumMod val="30000"/>
                  <a:lumOff val="70000"/>
                </a:srgbClr>
              </a:gs>
            </a:gsLst>
            <a:lin ang="1890000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457200" rtlCol="0" anchor="ctr"/>
          <a:lstStyle/>
          <a:p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70" name="Text Placeholder 26">
            <a:extLst>
              <a:ext uri="{FF2B5EF4-FFF2-40B4-BE49-F238E27FC236}">
                <a16:creationId xmlns:a16="http://schemas.microsoft.com/office/drawing/2014/main" id="{84DB4E7E-94B6-9E1A-BCD4-60EA32DABBD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6023" y="3757700"/>
            <a:ext cx="5577840" cy="215444"/>
          </a:xfrm>
        </p:spPr>
        <p:txBody>
          <a:bodyPr t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14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heading</a:t>
            </a:r>
          </a:p>
        </p:txBody>
      </p:sp>
      <p:sp>
        <p:nvSpPr>
          <p:cNvPr id="71" name="Text Placeholder 26">
            <a:extLst>
              <a:ext uri="{FF2B5EF4-FFF2-40B4-BE49-F238E27FC236}">
                <a16:creationId xmlns:a16="http://schemas.microsoft.com/office/drawing/2014/main" id="{82AD3FEC-CE79-A526-115A-C42BEEC7D80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195032" y="3757700"/>
            <a:ext cx="5577840" cy="215444"/>
          </a:xfrm>
        </p:spPr>
        <p:txBody>
          <a:bodyPr t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14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heading</a:t>
            </a:r>
          </a:p>
        </p:txBody>
      </p:sp>
    </p:spTree>
    <p:extLst>
      <p:ext uri="{BB962C8B-B14F-4D97-AF65-F5344CB8AC3E}">
        <p14:creationId xmlns:p14="http://schemas.microsoft.com/office/powerpoint/2010/main" val="103678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78A19-7863-4332-FD70-C806ECF8D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D7298D-996C-9193-C61E-B74868553E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FFAA7-DA50-DB80-3FFC-8ECE0F661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E94E2-B349-4548-B89D-F72861A98405}" type="datetimeFigureOut">
              <a:rPr lang="en-AU" smtClean="0"/>
              <a:t>25/05/2024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A9F13-46AA-A172-0091-84C0A1E79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D4C5B-70A6-3190-EC66-C769BFB9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5D6F2-493A-47AB-800D-57B0101F006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178520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A5114-24FF-A967-F07C-E390E445B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0A63D-DF21-34D6-69D7-608A5DC6C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8A4F3-C549-2473-7206-E0107CE6B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E94E2-B349-4548-B89D-F72861A98405}" type="datetimeFigureOut">
              <a:rPr lang="en-AU" smtClean="0"/>
              <a:t>25/05/2024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F11C3-88C3-9BB8-81E0-CBD65EA9E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7CE23-08E9-F10D-5781-046A151F9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5D6F2-493A-47AB-800D-57B0101F006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2590887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1ECD4-70C1-4F67-AB0D-8E8919C4D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174CB7-9BD4-440F-A730-44BF4CC93B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9239" y="1262334"/>
            <a:ext cx="6499080" cy="53061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A00AE4-6DCD-48DF-951F-F154A5327E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25504" y="1416427"/>
            <a:ext cx="4997258" cy="499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5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- For Content_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2FFF6-BC98-B149-ABF7-0B08EF9FE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E5358D1-79CF-DE4F-A686-B9E8FC8A73FF}" type="datetimeFigureOut">
              <a:rPr lang="en-US" smtClean="0"/>
              <a:pPr/>
              <a:t>5/25/2024</a:t>
            </a:fld>
            <a:endParaRPr lang="en-US"/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0162A476-4216-4651-1FAB-1B533D00971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822324"/>
            <a:ext cx="11297797" cy="5295199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/>
          </a:p>
        </p:txBody>
      </p:sp>
      <p:pic>
        <p:nvPicPr>
          <p:cNvPr id="5" name="Microsoft Logo">
            <a:extLst>
              <a:ext uri="{FF2B5EF4-FFF2-40B4-BE49-F238E27FC236}">
                <a16:creationId xmlns:a16="http://schemas.microsoft.com/office/drawing/2014/main" id="{FE48535C-F845-1EDF-229E-B77B1578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6315"/>
            <a:ext cx="988036" cy="38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8234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ACEE9-80B5-AA67-6E1F-8051E3C3D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24C3A-D085-C8AC-1023-C7C08349E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E65B38-2566-E94B-AF6A-37A4EF7B1E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BB39F-CDC5-A875-7FE2-A02ECC2EC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2E2E-4545-4923-A9DD-0AFF93CFA57A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57FB9C-3FC0-9FD6-8C9C-C2ACE62CF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C0DE1E-4BB3-62FE-F0A8-8DA1A9E82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360B-A44C-4DEC-91DC-61F5B6354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76764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6">
            <a:extLst>
              <a:ext uri="{FF2B5EF4-FFF2-40B4-BE49-F238E27FC236}">
                <a16:creationId xmlns:a16="http://schemas.microsoft.com/office/drawing/2014/main" id="{260A7FAD-8B47-62F6-9B03-02B510CB2E2C}"/>
              </a:ext>
            </a:extLst>
          </p:cNvPr>
          <p:cNvSpPr>
            <a:spLocks/>
          </p:cNvSpPr>
          <p:nvPr userDrawn="1"/>
        </p:nvSpPr>
        <p:spPr bwMode="auto">
          <a:xfrm>
            <a:off x="2742113" y="1337961"/>
            <a:ext cx="1976508" cy="1389332"/>
          </a:xfrm>
          <a:prstGeom prst="roundRect">
            <a:avLst>
              <a:gd name="adj" fmla="val 6700"/>
            </a:avLst>
          </a:prstGeom>
          <a:gradFill>
            <a:gsLst>
              <a:gs pos="0">
                <a:schemeClr val="bg1"/>
              </a:gs>
              <a:gs pos="100000">
                <a:schemeClr val="bg2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tx2">
                <a:lumMod val="6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1200"/>
          </a:p>
        </p:txBody>
      </p:sp>
      <p:sp>
        <p:nvSpPr>
          <p:cNvPr id="8" name="Freeform 16">
            <a:extLst>
              <a:ext uri="{FF2B5EF4-FFF2-40B4-BE49-F238E27FC236}">
                <a16:creationId xmlns:a16="http://schemas.microsoft.com/office/drawing/2014/main" id="{198F8507-9486-48F1-0E3C-C153949EDA6E}"/>
              </a:ext>
            </a:extLst>
          </p:cNvPr>
          <p:cNvSpPr>
            <a:spLocks/>
          </p:cNvSpPr>
          <p:nvPr userDrawn="1"/>
        </p:nvSpPr>
        <p:spPr bwMode="auto">
          <a:xfrm>
            <a:off x="5050068" y="1337961"/>
            <a:ext cx="1976508" cy="1389332"/>
          </a:xfrm>
          <a:prstGeom prst="roundRect">
            <a:avLst>
              <a:gd name="adj" fmla="val 6700"/>
            </a:avLst>
          </a:prstGeom>
          <a:gradFill>
            <a:gsLst>
              <a:gs pos="0">
                <a:schemeClr val="bg1"/>
              </a:gs>
              <a:gs pos="100000">
                <a:schemeClr val="bg2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tx2">
                <a:lumMod val="6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1200">
              <a:solidFill>
                <a:schemeClr val="lt1"/>
              </a:solidFill>
            </a:endParaRPr>
          </a:p>
        </p:txBody>
      </p:sp>
      <p:sp>
        <p:nvSpPr>
          <p:cNvPr id="10" name="Freeform 16">
            <a:extLst>
              <a:ext uri="{FF2B5EF4-FFF2-40B4-BE49-F238E27FC236}">
                <a16:creationId xmlns:a16="http://schemas.microsoft.com/office/drawing/2014/main" id="{166377DA-58CB-2AD2-5672-18278522CD5A}"/>
              </a:ext>
            </a:extLst>
          </p:cNvPr>
          <p:cNvSpPr>
            <a:spLocks/>
          </p:cNvSpPr>
          <p:nvPr userDrawn="1"/>
        </p:nvSpPr>
        <p:spPr bwMode="auto">
          <a:xfrm>
            <a:off x="1619578" y="3252398"/>
            <a:ext cx="1976508" cy="1389332"/>
          </a:xfrm>
          <a:prstGeom prst="roundRect">
            <a:avLst>
              <a:gd name="adj" fmla="val 6700"/>
            </a:avLst>
          </a:prstGeom>
          <a:gradFill>
            <a:gsLst>
              <a:gs pos="0">
                <a:schemeClr val="bg1"/>
              </a:gs>
              <a:gs pos="100000">
                <a:schemeClr val="bg2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tx2">
                <a:lumMod val="6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1200">
              <a:effectLst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38BADA88-F62B-5DC8-63FE-AC57FD2385CB}"/>
              </a:ext>
            </a:extLst>
          </p:cNvPr>
          <p:cNvSpPr>
            <a:spLocks/>
          </p:cNvSpPr>
          <p:nvPr userDrawn="1"/>
        </p:nvSpPr>
        <p:spPr bwMode="auto">
          <a:xfrm>
            <a:off x="6237562" y="3252398"/>
            <a:ext cx="1976508" cy="1389332"/>
          </a:xfrm>
          <a:prstGeom prst="roundRect">
            <a:avLst>
              <a:gd name="adj" fmla="val 6700"/>
            </a:avLst>
          </a:prstGeom>
          <a:gradFill>
            <a:gsLst>
              <a:gs pos="0">
                <a:schemeClr val="bg1"/>
              </a:gs>
              <a:gs pos="100000">
                <a:schemeClr val="bg2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tx2">
                <a:lumMod val="6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1200">
              <a:effectLst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F0D2294C-23D8-FB02-30AC-D8D2F5408FD4}"/>
              </a:ext>
            </a:extLst>
          </p:cNvPr>
          <p:cNvSpPr>
            <a:spLocks/>
          </p:cNvSpPr>
          <p:nvPr userDrawn="1"/>
        </p:nvSpPr>
        <p:spPr bwMode="auto">
          <a:xfrm>
            <a:off x="3927533" y="3252398"/>
            <a:ext cx="1976508" cy="1389332"/>
          </a:xfrm>
          <a:prstGeom prst="roundRect">
            <a:avLst>
              <a:gd name="adj" fmla="val 6700"/>
            </a:avLst>
          </a:prstGeom>
          <a:gradFill>
            <a:gsLst>
              <a:gs pos="0">
                <a:schemeClr val="bg1"/>
              </a:gs>
              <a:gs pos="100000">
                <a:schemeClr val="bg2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tx2">
                <a:lumMod val="6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1200">
              <a:effectLst/>
            </a:endParaRPr>
          </a:p>
        </p:txBody>
      </p:sp>
      <p:sp>
        <p:nvSpPr>
          <p:cNvPr id="7" name="Freeform 9">
            <a:extLst>
              <a:ext uri="{FF2B5EF4-FFF2-40B4-BE49-F238E27FC236}">
                <a16:creationId xmlns:a16="http://schemas.microsoft.com/office/drawing/2014/main" id="{DBBB8D20-B728-261D-D388-766D03370D4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742113" y="1337961"/>
            <a:ext cx="1976508" cy="1389332"/>
          </a:xfrm>
          <a:prstGeom prst="roundRect">
            <a:avLst>
              <a:gd name="adj" fmla="val 6700"/>
            </a:avLst>
          </a:prstGeom>
          <a:noFill/>
          <a:ln w="6350">
            <a:gradFill>
              <a:gsLst>
                <a:gs pos="0">
                  <a:schemeClr val="accent5">
                    <a:alpha val="21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120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C187E688-AD3C-1ABF-3981-B78399CFA6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050068" y="1337961"/>
            <a:ext cx="1976508" cy="1389332"/>
          </a:xfrm>
          <a:prstGeom prst="roundRect">
            <a:avLst>
              <a:gd name="adj" fmla="val 6700"/>
            </a:avLst>
          </a:prstGeom>
          <a:noFill/>
          <a:ln w="6350">
            <a:gradFill>
              <a:gsLst>
                <a:gs pos="0">
                  <a:schemeClr val="accent5">
                    <a:alpha val="21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1200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1604A349-7D22-1B66-9004-6071F6201AD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619579" y="3252398"/>
            <a:ext cx="1976508" cy="1389332"/>
          </a:xfrm>
          <a:prstGeom prst="roundRect">
            <a:avLst>
              <a:gd name="adj" fmla="val 6700"/>
            </a:avLst>
          </a:prstGeom>
          <a:noFill/>
          <a:ln w="6350">
            <a:gradFill>
              <a:gsLst>
                <a:gs pos="0">
                  <a:schemeClr val="accent5">
                    <a:alpha val="21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1200">
              <a:solidFill>
                <a:schemeClr val="tx1"/>
              </a:solidFill>
              <a:effectLst/>
            </a:endParaRPr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EC08F4DF-EFD1-766B-99F6-57876029407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237563" y="3252398"/>
            <a:ext cx="1976508" cy="1389332"/>
          </a:xfrm>
          <a:prstGeom prst="roundRect">
            <a:avLst>
              <a:gd name="adj" fmla="val 6700"/>
            </a:avLst>
          </a:prstGeom>
          <a:noFill/>
          <a:ln w="6350">
            <a:gradFill>
              <a:gsLst>
                <a:gs pos="0">
                  <a:schemeClr val="accent5">
                    <a:alpha val="21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1200">
              <a:solidFill>
                <a:schemeClr val="tx1"/>
              </a:solidFill>
              <a:effectLst/>
            </a:endParaRPr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9307189C-E7DB-AE92-C77C-D76D6E1BA34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927534" y="3252398"/>
            <a:ext cx="1976508" cy="1389332"/>
          </a:xfrm>
          <a:prstGeom prst="roundRect">
            <a:avLst>
              <a:gd name="adj" fmla="val 6700"/>
            </a:avLst>
          </a:prstGeom>
          <a:noFill/>
          <a:ln w="6350">
            <a:gradFill>
              <a:gsLst>
                <a:gs pos="0">
                  <a:schemeClr val="accent5">
                    <a:alpha val="21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1200">
              <a:solidFill>
                <a:schemeClr val="tx1"/>
              </a:solidFill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57200" y="289511"/>
            <a:ext cx="9138045" cy="738664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4D47F0B-2526-D333-9021-A8C151BDC83E}"/>
              </a:ext>
            </a:extLst>
          </p:cNvPr>
          <p:cNvSpPr/>
          <p:nvPr userDrawn="1"/>
        </p:nvSpPr>
        <p:spPr bwMode="auto">
          <a:xfrm>
            <a:off x="9813763" y="0"/>
            <a:ext cx="2378237" cy="6719867"/>
          </a:xfrm>
          <a:custGeom>
            <a:avLst/>
            <a:gdLst>
              <a:gd name="connsiteX0" fmla="*/ 198109 w 2378237"/>
              <a:gd name="connsiteY0" fmla="*/ 0 h 6568489"/>
              <a:gd name="connsiteX1" fmla="*/ 2378237 w 2378237"/>
              <a:gd name="connsiteY1" fmla="*/ 0 h 6568489"/>
              <a:gd name="connsiteX2" fmla="*/ 2378237 w 2378237"/>
              <a:gd name="connsiteY2" fmla="*/ 6568489 h 6568489"/>
              <a:gd name="connsiteX3" fmla="*/ 198109 w 2378237"/>
              <a:gd name="connsiteY3" fmla="*/ 6568489 h 6568489"/>
              <a:gd name="connsiteX4" fmla="*/ 0 w 2378237"/>
              <a:gd name="connsiteY4" fmla="*/ 6370380 h 6568489"/>
              <a:gd name="connsiteX5" fmla="*/ 0 w 2378237"/>
              <a:gd name="connsiteY5" fmla="*/ 198109 h 6568489"/>
              <a:gd name="connsiteX6" fmla="*/ 198109 w 2378237"/>
              <a:gd name="connsiteY6" fmla="*/ 0 h 656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8237" h="6568489">
                <a:moveTo>
                  <a:pt x="198109" y="0"/>
                </a:moveTo>
                <a:lnTo>
                  <a:pt x="2378237" y="0"/>
                </a:lnTo>
                <a:lnTo>
                  <a:pt x="2378237" y="6568489"/>
                </a:lnTo>
                <a:lnTo>
                  <a:pt x="198109" y="6568489"/>
                </a:lnTo>
                <a:cubicBezTo>
                  <a:pt x="88696" y="6568489"/>
                  <a:pt x="0" y="6479793"/>
                  <a:pt x="0" y="6370380"/>
                </a:cubicBezTo>
                <a:lnTo>
                  <a:pt x="0" y="198109"/>
                </a:lnTo>
                <a:cubicBezTo>
                  <a:pt x="0" y="88696"/>
                  <a:pt x="88696" y="0"/>
                  <a:pt x="198109" y="0"/>
                </a:cubicBezTo>
                <a:close/>
              </a:path>
            </a:pathLst>
          </a:custGeom>
          <a:solidFill>
            <a:schemeClr val="accent5">
              <a:alpha val="18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Freeform 9">
            <a:extLst>
              <a:ext uri="{FF2B5EF4-FFF2-40B4-BE49-F238E27FC236}">
                <a16:creationId xmlns:a16="http://schemas.microsoft.com/office/drawing/2014/main" id="{124821C9-493F-6955-6B00-BF4D377FF2A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742113" y="1337961"/>
            <a:ext cx="1976508" cy="1389332"/>
          </a:xfrm>
          <a:prstGeom prst="roundRect">
            <a:avLst>
              <a:gd name="adj" fmla="val 6700"/>
            </a:avLst>
          </a:prstGeom>
          <a:noFill/>
          <a:ln w="6350">
            <a:gradFill>
              <a:gsLst>
                <a:gs pos="0">
                  <a:schemeClr val="accent5">
                    <a:alpha val="21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1200"/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DD01B810-5C01-F040-DFDD-43558830C14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050068" y="1337961"/>
            <a:ext cx="1976508" cy="1389332"/>
          </a:xfrm>
          <a:prstGeom prst="roundRect">
            <a:avLst>
              <a:gd name="adj" fmla="val 6700"/>
            </a:avLst>
          </a:prstGeom>
          <a:noFill/>
          <a:ln w="6350">
            <a:gradFill>
              <a:gsLst>
                <a:gs pos="0">
                  <a:schemeClr val="accent5">
                    <a:alpha val="21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1200"/>
          </a:p>
        </p:txBody>
      </p:sp>
      <p:sp>
        <p:nvSpPr>
          <p:cNvPr id="23" name="Freeform 9">
            <a:extLst>
              <a:ext uri="{FF2B5EF4-FFF2-40B4-BE49-F238E27FC236}">
                <a16:creationId xmlns:a16="http://schemas.microsoft.com/office/drawing/2014/main" id="{DF3216C7-C66F-E17F-6454-15894FD124B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619578" y="3252398"/>
            <a:ext cx="1976508" cy="1389332"/>
          </a:xfrm>
          <a:prstGeom prst="roundRect">
            <a:avLst>
              <a:gd name="adj" fmla="val 6700"/>
            </a:avLst>
          </a:prstGeom>
          <a:noFill/>
          <a:ln w="6350">
            <a:gradFill>
              <a:gsLst>
                <a:gs pos="0">
                  <a:schemeClr val="accent5">
                    <a:alpha val="21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1200">
              <a:solidFill>
                <a:schemeClr val="tx1"/>
              </a:solidFill>
              <a:effectLst/>
            </a:endParaRPr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6BC06FB1-4A07-AC91-236D-D634484FF22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237563" y="3252398"/>
            <a:ext cx="1976508" cy="1389332"/>
          </a:xfrm>
          <a:prstGeom prst="roundRect">
            <a:avLst>
              <a:gd name="adj" fmla="val 6700"/>
            </a:avLst>
          </a:prstGeom>
          <a:noFill/>
          <a:ln w="6350">
            <a:gradFill>
              <a:gsLst>
                <a:gs pos="0">
                  <a:schemeClr val="accent5">
                    <a:alpha val="21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1200">
              <a:solidFill>
                <a:schemeClr val="tx1"/>
              </a:solidFill>
              <a:effectLst/>
            </a:endParaRPr>
          </a:p>
        </p:txBody>
      </p:sp>
      <p:sp>
        <p:nvSpPr>
          <p:cNvPr id="31" name="Freeform 9">
            <a:extLst>
              <a:ext uri="{FF2B5EF4-FFF2-40B4-BE49-F238E27FC236}">
                <a16:creationId xmlns:a16="http://schemas.microsoft.com/office/drawing/2014/main" id="{DADFE5E4-E917-4474-2286-277FC9CB679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927534" y="3252398"/>
            <a:ext cx="1976508" cy="1389332"/>
          </a:xfrm>
          <a:prstGeom prst="roundRect">
            <a:avLst>
              <a:gd name="adj" fmla="val 6700"/>
            </a:avLst>
          </a:prstGeom>
          <a:noFill/>
          <a:ln w="6350">
            <a:gradFill>
              <a:gsLst>
                <a:gs pos="0">
                  <a:schemeClr val="accent5">
                    <a:alpha val="21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1200">
              <a:solidFill>
                <a:schemeClr val="tx1"/>
              </a:solidFill>
              <a:effectLst/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B2A249E-ABEE-0412-BAC2-D9B94EE11B01}"/>
              </a:ext>
            </a:extLst>
          </p:cNvPr>
          <p:cNvGrpSpPr/>
          <p:nvPr userDrawn="1"/>
        </p:nvGrpSpPr>
        <p:grpSpPr>
          <a:xfrm rot="10800000">
            <a:off x="10754693" y="1532175"/>
            <a:ext cx="496376" cy="231628"/>
            <a:chOff x="10754693" y="1328975"/>
            <a:chExt cx="496376" cy="231628"/>
          </a:xfrm>
        </p:grpSpPr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049FAB95-C23C-0F52-BE03-8CBE55260E62}"/>
                </a:ext>
              </a:extLst>
            </p:cNvPr>
            <p:cNvSpPr/>
            <p:nvPr/>
          </p:nvSpPr>
          <p:spPr bwMode="auto">
            <a:xfrm rot="10800000">
              <a:off x="10754694" y="1386471"/>
              <a:ext cx="496375" cy="174132"/>
            </a:xfrm>
            <a:prstGeom prst="triangle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bg2">
                    <a:lumMod val="7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solidFill>
                  <a:schemeClr val="tx1"/>
                </a:solidFill>
                <a:cs typeface="Segoe UI" pitchFamily="34" charset="0"/>
              </a:endParaRPr>
            </a:p>
          </p:txBody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7B7F41D6-C47F-16CF-61D5-CA89BA887049}"/>
                </a:ext>
              </a:extLst>
            </p:cNvPr>
            <p:cNvSpPr/>
            <p:nvPr/>
          </p:nvSpPr>
          <p:spPr bwMode="auto">
            <a:xfrm rot="10800000">
              <a:off x="10754693" y="1328975"/>
              <a:ext cx="496375" cy="174132"/>
            </a:xfrm>
            <a:prstGeom prst="triangle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bg2">
                    <a:lumMod val="7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D0B6EA1F-1553-AF0B-D4FA-9713103160A7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822584" y="2003965"/>
            <a:ext cx="1815564" cy="152349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5C2D9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861B7B93-F103-422E-D6C1-CFDCDF377CB4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822584" y="2170073"/>
            <a:ext cx="1815564" cy="528350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lang="en-US" sz="1000" b="0" kern="1200" baseline="0" dirty="0" smtClean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Designation</a:t>
            </a:r>
          </a:p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Location</a:t>
            </a:r>
          </a:p>
        </p:txBody>
      </p:sp>
      <p:sp>
        <p:nvSpPr>
          <p:cNvPr id="68" name="Text Placeholder 62">
            <a:extLst>
              <a:ext uri="{FF2B5EF4-FFF2-40B4-BE49-F238E27FC236}">
                <a16:creationId xmlns:a16="http://schemas.microsoft.com/office/drawing/2014/main" id="{5A6ECC71-801B-1F61-0CDC-DE08C888B651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130538" y="2003965"/>
            <a:ext cx="1815564" cy="152349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5C2D9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C2EAB276-A118-1066-8DBA-43C854C3250F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130538" y="2170073"/>
            <a:ext cx="1815564" cy="528350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lang="en-US" sz="1000" b="0" kern="1200" baseline="0" dirty="0" smtClean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Designation</a:t>
            </a:r>
          </a:p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Location</a:t>
            </a:r>
          </a:p>
        </p:txBody>
      </p:sp>
      <p:sp>
        <p:nvSpPr>
          <p:cNvPr id="78" name="Text Placeholder 62">
            <a:extLst>
              <a:ext uri="{FF2B5EF4-FFF2-40B4-BE49-F238E27FC236}">
                <a16:creationId xmlns:a16="http://schemas.microsoft.com/office/drawing/2014/main" id="{8C4DB8E6-A43C-930D-D26A-10D6B5A10855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012151" y="4018843"/>
            <a:ext cx="1815564" cy="152349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79" name="Text Placeholder 62">
            <a:extLst>
              <a:ext uri="{FF2B5EF4-FFF2-40B4-BE49-F238E27FC236}">
                <a16:creationId xmlns:a16="http://schemas.microsoft.com/office/drawing/2014/main" id="{803A9C30-FA28-17B9-D0DB-1ACD925BF77A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4012151" y="4177808"/>
            <a:ext cx="1815564" cy="333425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lang="en-US" sz="1000" b="0" kern="1200" baseline="0" dirty="0" smtClean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Designation</a:t>
            </a:r>
          </a:p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Location</a:t>
            </a:r>
          </a:p>
        </p:txBody>
      </p:sp>
      <p:sp>
        <p:nvSpPr>
          <p:cNvPr id="80" name="Text Placeholder 62">
            <a:extLst>
              <a:ext uri="{FF2B5EF4-FFF2-40B4-BE49-F238E27FC236}">
                <a16:creationId xmlns:a16="http://schemas.microsoft.com/office/drawing/2014/main" id="{17DE5B46-1DEC-9066-656B-1334C42EDA11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6320105" y="4018843"/>
            <a:ext cx="1815564" cy="152349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81" name="Text Placeholder 62">
            <a:extLst>
              <a:ext uri="{FF2B5EF4-FFF2-40B4-BE49-F238E27FC236}">
                <a16:creationId xmlns:a16="http://schemas.microsoft.com/office/drawing/2014/main" id="{F852D96F-FA20-4273-8F91-6E113130A81B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6320105" y="4184951"/>
            <a:ext cx="1815564" cy="333425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lang="en-US" sz="1000" b="0" kern="1200" baseline="0" dirty="0" smtClean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Designation</a:t>
            </a:r>
          </a:p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Location</a:t>
            </a:r>
          </a:p>
        </p:txBody>
      </p:sp>
      <p:sp>
        <p:nvSpPr>
          <p:cNvPr id="82" name="Text Placeholder 62">
            <a:extLst>
              <a:ext uri="{FF2B5EF4-FFF2-40B4-BE49-F238E27FC236}">
                <a16:creationId xmlns:a16="http://schemas.microsoft.com/office/drawing/2014/main" id="{0B3B5FA0-214D-5DBD-341C-4977688F21E8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1700050" y="4018843"/>
            <a:ext cx="1815564" cy="152349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83" name="Text Placeholder 62">
            <a:extLst>
              <a:ext uri="{FF2B5EF4-FFF2-40B4-BE49-F238E27FC236}">
                <a16:creationId xmlns:a16="http://schemas.microsoft.com/office/drawing/2014/main" id="{BF3B16AF-03E4-AEE5-8B91-69140842C0ED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700050" y="4177808"/>
            <a:ext cx="1815564" cy="333425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lang="en-US" sz="1000" b="0" kern="1200" baseline="0" dirty="0" smtClean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Designation</a:t>
            </a:r>
          </a:p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Location</a:t>
            </a:r>
          </a:p>
        </p:txBody>
      </p:sp>
      <p:sp>
        <p:nvSpPr>
          <p:cNvPr id="105" name="Picture Placeholder 104">
            <a:extLst>
              <a:ext uri="{FF2B5EF4-FFF2-40B4-BE49-F238E27FC236}">
                <a16:creationId xmlns:a16="http://schemas.microsoft.com/office/drawing/2014/main" id="{8170BEB2-C806-0385-3FFF-2ACC2CC97089}"/>
              </a:ext>
            </a:extLst>
          </p:cNvPr>
          <p:cNvSpPr>
            <a:spLocks noGrp="1"/>
          </p:cNvSpPr>
          <p:nvPr userDrawn="1">
            <p:ph type="pic" sz="quarter" idx="41" hasCustomPrompt="1"/>
          </p:nvPr>
        </p:nvSpPr>
        <p:spPr>
          <a:xfrm>
            <a:off x="2229870" y="3064649"/>
            <a:ext cx="755925" cy="755925"/>
          </a:xfrm>
          <a:custGeom>
            <a:avLst/>
            <a:gdLst>
              <a:gd name="connsiteX0" fmla="*/ 1361452 w 2722904"/>
              <a:gd name="connsiteY0" fmla="*/ 0 h 2722904"/>
              <a:gd name="connsiteX1" fmla="*/ 2722904 w 2722904"/>
              <a:gd name="connsiteY1" fmla="*/ 1361452 h 2722904"/>
              <a:gd name="connsiteX2" fmla="*/ 1361452 w 2722904"/>
              <a:gd name="connsiteY2" fmla="*/ 2722904 h 2722904"/>
              <a:gd name="connsiteX3" fmla="*/ 0 w 2722904"/>
              <a:gd name="connsiteY3" fmla="*/ 1361452 h 2722904"/>
              <a:gd name="connsiteX4" fmla="*/ 1361452 w 2722904"/>
              <a:gd name="connsiteY4" fmla="*/ 0 h 272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2904" h="2722904">
                <a:moveTo>
                  <a:pt x="1361452" y="0"/>
                </a:moveTo>
                <a:cubicBezTo>
                  <a:pt x="2113361" y="0"/>
                  <a:pt x="2722904" y="609543"/>
                  <a:pt x="2722904" y="1361452"/>
                </a:cubicBezTo>
                <a:cubicBezTo>
                  <a:pt x="2722904" y="2113361"/>
                  <a:pt x="2113361" y="2722904"/>
                  <a:pt x="1361452" y="2722904"/>
                </a:cubicBezTo>
                <a:cubicBezTo>
                  <a:pt x="609543" y="2722904"/>
                  <a:pt x="0" y="2113361"/>
                  <a:pt x="0" y="1361452"/>
                </a:cubicBezTo>
                <a:cubicBezTo>
                  <a:pt x="0" y="609543"/>
                  <a:pt x="609543" y="0"/>
                  <a:pt x="1361452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457200" rIns="0" bIns="91440" anchor="ctr">
            <a:no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0" name="Picture Placeholder 109">
            <a:extLst>
              <a:ext uri="{FF2B5EF4-FFF2-40B4-BE49-F238E27FC236}">
                <a16:creationId xmlns:a16="http://schemas.microsoft.com/office/drawing/2014/main" id="{65FDC837-1371-0977-8155-B801513D058E}"/>
              </a:ext>
            </a:extLst>
          </p:cNvPr>
          <p:cNvSpPr>
            <a:spLocks noGrp="1"/>
          </p:cNvSpPr>
          <p:nvPr userDrawn="1">
            <p:ph type="pic" sz="quarter" idx="42" hasCustomPrompt="1"/>
          </p:nvPr>
        </p:nvSpPr>
        <p:spPr>
          <a:xfrm>
            <a:off x="4537824" y="3064649"/>
            <a:ext cx="755925" cy="755925"/>
          </a:xfrm>
          <a:custGeom>
            <a:avLst/>
            <a:gdLst>
              <a:gd name="connsiteX0" fmla="*/ 1361452 w 2722904"/>
              <a:gd name="connsiteY0" fmla="*/ 0 h 2722904"/>
              <a:gd name="connsiteX1" fmla="*/ 2722904 w 2722904"/>
              <a:gd name="connsiteY1" fmla="*/ 1361452 h 2722904"/>
              <a:gd name="connsiteX2" fmla="*/ 1361452 w 2722904"/>
              <a:gd name="connsiteY2" fmla="*/ 2722904 h 2722904"/>
              <a:gd name="connsiteX3" fmla="*/ 0 w 2722904"/>
              <a:gd name="connsiteY3" fmla="*/ 1361452 h 2722904"/>
              <a:gd name="connsiteX4" fmla="*/ 1361452 w 2722904"/>
              <a:gd name="connsiteY4" fmla="*/ 0 h 272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2904" h="2722904">
                <a:moveTo>
                  <a:pt x="1361452" y="0"/>
                </a:moveTo>
                <a:cubicBezTo>
                  <a:pt x="2113361" y="0"/>
                  <a:pt x="2722904" y="609543"/>
                  <a:pt x="2722904" y="1361452"/>
                </a:cubicBezTo>
                <a:cubicBezTo>
                  <a:pt x="2722904" y="2113361"/>
                  <a:pt x="2113361" y="2722904"/>
                  <a:pt x="1361452" y="2722904"/>
                </a:cubicBezTo>
                <a:cubicBezTo>
                  <a:pt x="609543" y="2722904"/>
                  <a:pt x="0" y="2113361"/>
                  <a:pt x="0" y="1361452"/>
                </a:cubicBezTo>
                <a:cubicBezTo>
                  <a:pt x="0" y="609543"/>
                  <a:pt x="609543" y="0"/>
                  <a:pt x="1361452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457200" rIns="0" bIns="91440" anchor="ctr">
            <a:no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1" name="Picture Placeholder 110">
            <a:extLst>
              <a:ext uri="{FF2B5EF4-FFF2-40B4-BE49-F238E27FC236}">
                <a16:creationId xmlns:a16="http://schemas.microsoft.com/office/drawing/2014/main" id="{2BDADE45-3084-38EE-09B9-02E014D39C44}"/>
              </a:ext>
            </a:extLst>
          </p:cNvPr>
          <p:cNvSpPr>
            <a:spLocks noGrp="1"/>
          </p:cNvSpPr>
          <p:nvPr userDrawn="1">
            <p:ph type="pic" sz="quarter" idx="43" hasCustomPrompt="1"/>
          </p:nvPr>
        </p:nvSpPr>
        <p:spPr>
          <a:xfrm>
            <a:off x="6847854" y="3064649"/>
            <a:ext cx="755925" cy="755925"/>
          </a:xfrm>
          <a:custGeom>
            <a:avLst/>
            <a:gdLst>
              <a:gd name="connsiteX0" fmla="*/ 1361452 w 2722904"/>
              <a:gd name="connsiteY0" fmla="*/ 0 h 2722904"/>
              <a:gd name="connsiteX1" fmla="*/ 2722904 w 2722904"/>
              <a:gd name="connsiteY1" fmla="*/ 1361452 h 2722904"/>
              <a:gd name="connsiteX2" fmla="*/ 1361452 w 2722904"/>
              <a:gd name="connsiteY2" fmla="*/ 2722904 h 2722904"/>
              <a:gd name="connsiteX3" fmla="*/ 0 w 2722904"/>
              <a:gd name="connsiteY3" fmla="*/ 1361452 h 2722904"/>
              <a:gd name="connsiteX4" fmla="*/ 1361452 w 2722904"/>
              <a:gd name="connsiteY4" fmla="*/ 0 h 272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2904" h="2722904">
                <a:moveTo>
                  <a:pt x="1361452" y="0"/>
                </a:moveTo>
                <a:cubicBezTo>
                  <a:pt x="2113361" y="0"/>
                  <a:pt x="2722904" y="609543"/>
                  <a:pt x="2722904" y="1361452"/>
                </a:cubicBezTo>
                <a:cubicBezTo>
                  <a:pt x="2722904" y="2113361"/>
                  <a:pt x="2113361" y="2722904"/>
                  <a:pt x="1361452" y="2722904"/>
                </a:cubicBezTo>
                <a:cubicBezTo>
                  <a:pt x="609543" y="2722904"/>
                  <a:pt x="0" y="2113361"/>
                  <a:pt x="0" y="1361452"/>
                </a:cubicBezTo>
                <a:cubicBezTo>
                  <a:pt x="0" y="609543"/>
                  <a:pt x="609543" y="0"/>
                  <a:pt x="1361452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457200" rIns="0" bIns="91440" anchor="ctr">
            <a:no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7" name="Picture Placeholder 116">
            <a:extLst>
              <a:ext uri="{FF2B5EF4-FFF2-40B4-BE49-F238E27FC236}">
                <a16:creationId xmlns:a16="http://schemas.microsoft.com/office/drawing/2014/main" id="{DBD5BB31-AA84-37FC-56BD-CDA945284B59}"/>
              </a:ext>
            </a:extLst>
          </p:cNvPr>
          <p:cNvSpPr>
            <a:spLocks noGrp="1"/>
          </p:cNvSpPr>
          <p:nvPr userDrawn="1">
            <p:ph type="pic" sz="quarter" idx="49" hasCustomPrompt="1"/>
          </p:nvPr>
        </p:nvSpPr>
        <p:spPr>
          <a:xfrm>
            <a:off x="5660358" y="1123609"/>
            <a:ext cx="755925" cy="755925"/>
          </a:xfrm>
          <a:custGeom>
            <a:avLst/>
            <a:gdLst>
              <a:gd name="connsiteX0" fmla="*/ 1361452 w 2722904"/>
              <a:gd name="connsiteY0" fmla="*/ 0 h 2722904"/>
              <a:gd name="connsiteX1" fmla="*/ 2722904 w 2722904"/>
              <a:gd name="connsiteY1" fmla="*/ 1361452 h 2722904"/>
              <a:gd name="connsiteX2" fmla="*/ 1361452 w 2722904"/>
              <a:gd name="connsiteY2" fmla="*/ 2722904 h 2722904"/>
              <a:gd name="connsiteX3" fmla="*/ 0 w 2722904"/>
              <a:gd name="connsiteY3" fmla="*/ 1361452 h 2722904"/>
              <a:gd name="connsiteX4" fmla="*/ 1361452 w 2722904"/>
              <a:gd name="connsiteY4" fmla="*/ 0 h 272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2904" h="2722904">
                <a:moveTo>
                  <a:pt x="1361452" y="0"/>
                </a:moveTo>
                <a:cubicBezTo>
                  <a:pt x="2113361" y="0"/>
                  <a:pt x="2722904" y="609543"/>
                  <a:pt x="2722904" y="1361452"/>
                </a:cubicBezTo>
                <a:cubicBezTo>
                  <a:pt x="2722904" y="2113361"/>
                  <a:pt x="2113361" y="2722904"/>
                  <a:pt x="1361452" y="2722904"/>
                </a:cubicBezTo>
                <a:cubicBezTo>
                  <a:pt x="609543" y="2722904"/>
                  <a:pt x="0" y="2113361"/>
                  <a:pt x="0" y="1361452"/>
                </a:cubicBezTo>
                <a:cubicBezTo>
                  <a:pt x="0" y="609543"/>
                  <a:pt x="609543" y="0"/>
                  <a:pt x="1361452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457200" rIns="0" bIns="91440" anchor="ctr">
            <a:noAutofit/>
          </a:bodyPr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8" name="Picture Placeholder 117">
            <a:extLst>
              <a:ext uri="{FF2B5EF4-FFF2-40B4-BE49-F238E27FC236}">
                <a16:creationId xmlns:a16="http://schemas.microsoft.com/office/drawing/2014/main" id="{3460D96F-0D22-5D32-6D80-226CA4F39E71}"/>
              </a:ext>
            </a:extLst>
          </p:cNvPr>
          <p:cNvSpPr>
            <a:spLocks noGrp="1"/>
          </p:cNvSpPr>
          <p:nvPr userDrawn="1">
            <p:ph type="pic" sz="quarter" idx="50" hasCustomPrompt="1"/>
          </p:nvPr>
        </p:nvSpPr>
        <p:spPr>
          <a:xfrm>
            <a:off x="3352404" y="1123609"/>
            <a:ext cx="755925" cy="755925"/>
          </a:xfrm>
          <a:custGeom>
            <a:avLst/>
            <a:gdLst>
              <a:gd name="connsiteX0" fmla="*/ 1361452 w 2722904"/>
              <a:gd name="connsiteY0" fmla="*/ 0 h 2722904"/>
              <a:gd name="connsiteX1" fmla="*/ 2722904 w 2722904"/>
              <a:gd name="connsiteY1" fmla="*/ 1361452 h 2722904"/>
              <a:gd name="connsiteX2" fmla="*/ 1361452 w 2722904"/>
              <a:gd name="connsiteY2" fmla="*/ 2722904 h 2722904"/>
              <a:gd name="connsiteX3" fmla="*/ 0 w 2722904"/>
              <a:gd name="connsiteY3" fmla="*/ 1361452 h 2722904"/>
              <a:gd name="connsiteX4" fmla="*/ 1361452 w 2722904"/>
              <a:gd name="connsiteY4" fmla="*/ 0 h 272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2904" h="2722904">
                <a:moveTo>
                  <a:pt x="1361452" y="0"/>
                </a:moveTo>
                <a:cubicBezTo>
                  <a:pt x="2113361" y="0"/>
                  <a:pt x="2722904" y="609543"/>
                  <a:pt x="2722904" y="1361452"/>
                </a:cubicBezTo>
                <a:cubicBezTo>
                  <a:pt x="2722904" y="2113361"/>
                  <a:pt x="2113361" y="2722904"/>
                  <a:pt x="1361452" y="2722904"/>
                </a:cubicBezTo>
                <a:cubicBezTo>
                  <a:pt x="609543" y="2722904"/>
                  <a:pt x="0" y="2113361"/>
                  <a:pt x="0" y="1361452"/>
                </a:cubicBezTo>
                <a:cubicBezTo>
                  <a:pt x="0" y="609543"/>
                  <a:pt x="609543" y="0"/>
                  <a:pt x="1361452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457200" rIns="0" bIns="91440" anchor="ctr">
            <a:noAutofit/>
          </a:bodyPr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D604D0-612C-1FB8-9B8D-3981DF0DBD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-153979" y="-228525"/>
            <a:ext cx="660047" cy="655315"/>
          </a:xfrm>
          <a:prstGeom prst="rect">
            <a:avLst/>
          </a:prstGeom>
        </p:spPr>
      </p:pic>
      <p:sp>
        <p:nvSpPr>
          <p:cNvPr id="22" name="Picture Placeholder 113">
            <a:extLst>
              <a:ext uri="{FF2B5EF4-FFF2-40B4-BE49-F238E27FC236}">
                <a16:creationId xmlns:a16="http://schemas.microsoft.com/office/drawing/2014/main" id="{160751C9-3CE1-597D-6A83-59DDC5D20267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10624919" y="166340"/>
            <a:ext cx="755925" cy="755925"/>
          </a:xfrm>
          <a:custGeom>
            <a:avLst/>
            <a:gdLst>
              <a:gd name="connsiteX0" fmla="*/ 1361452 w 2722904"/>
              <a:gd name="connsiteY0" fmla="*/ 0 h 2722904"/>
              <a:gd name="connsiteX1" fmla="*/ 2722904 w 2722904"/>
              <a:gd name="connsiteY1" fmla="*/ 1361452 h 2722904"/>
              <a:gd name="connsiteX2" fmla="*/ 1361452 w 2722904"/>
              <a:gd name="connsiteY2" fmla="*/ 2722904 h 2722904"/>
              <a:gd name="connsiteX3" fmla="*/ 0 w 2722904"/>
              <a:gd name="connsiteY3" fmla="*/ 1361452 h 2722904"/>
              <a:gd name="connsiteX4" fmla="*/ 1361452 w 2722904"/>
              <a:gd name="connsiteY4" fmla="*/ 0 h 272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2904" h="2722904">
                <a:moveTo>
                  <a:pt x="1361452" y="0"/>
                </a:moveTo>
                <a:cubicBezTo>
                  <a:pt x="2113361" y="0"/>
                  <a:pt x="2722904" y="609543"/>
                  <a:pt x="2722904" y="1361452"/>
                </a:cubicBezTo>
                <a:cubicBezTo>
                  <a:pt x="2722904" y="2113361"/>
                  <a:pt x="2113361" y="2722904"/>
                  <a:pt x="1361452" y="2722904"/>
                </a:cubicBezTo>
                <a:cubicBezTo>
                  <a:pt x="609543" y="2722904"/>
                  <a:pt x="0" y="2113361"/>
                  <a:pt x="0" y="1361452"/>
                </a:cubicBezTo>
                <a:cubicBezTo>
                  <a:pt x="0" y="609543"/>
                  <a:pt x="609543" y="0"/>
                  <a:pt x="1361452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457200" rIns="0" bIns="91440" anchor="ctr">
            <a:no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4" name="Text Placeholder 62">
            <a:extLst>
              <a:ext uri="{FF2B5EF4-FFF2-40B4-BE49-F238E27FC236}">
                <a16:creationId xmlns:a16="http://schemas.microsoft.com/office/drawing/2014/main" id="{2A28A8E3-0AA4-B4AB-C793-41B04924B230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095099" y="1028632"/>
            <a:ext cx="1815564" cy="152349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36" name="Text Placeholder 62">
            <a:extLst>
              <a:ext uri="{FF2B5EF4-FFF2-40B4-BE49-F238E27FC236}">
                <a16:creationId xmlns:a16="http://schemas.microsoft.com/office/drawing/2014/main" id="{3B9D0ED8-AF16-64E9-ADC4-3094ED7D939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095099" y="1194741"/>
            <a:ext cx="1815564" cy="174132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lang="en-US" sz="1000" b="0" kern="1200" baseline="0" dirty="0" smtClean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Designation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2EBB6B3-4AD9-E6A3-C100-E0D9F09BB6A5}"/>
              </a:ext>
            </a:extLst>
          </p:cNvPr>
          <p:cNvGrpSpPr/>
          <p:nvPr userDrawn="1"/>
        </p:nvGrpSpPr>
        <p:grpSpPr>
          <a:xfrm rot="10620226">
            <a:off x="10754693" y="3310175"/>
            <a:ext cx="496376" cy="231628"/>
            <a:chOff x="10754693" y="1328975"/>
            <a:chExt cx="496376" cy="231628"/>
          </a:xfrm>
        </p:grpSpPr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7A85017A-7D75-3665-5DF0-39265970009A}"/>
                </a:ext>
              </a:extLst>
            </p:cNvPr>
            <p:cNvSpPr/>
            <p:nvPr/>
          </p:nvSpPr>
          <p:spPr bwMode="auto">
            <a:xfrm rot="10800000">
              <a:off x="10754694" y="1386471"/>
              <a:ext cx="496375" cy="174132"/>
            </a:xfrm>
            <a:prstGeom prst="triangle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bg2">
                    <a:lumMod val="7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solidFill>
                  <a:schemeClr val="tx1"/>
                </a:solidFill>
                <a:cs typeface="Segoe UI" pitchFamily="34" charset="0"/>
              </a:endParaRPr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95446F36-BBBD-A243-4D8B-9C3D2282FBE0}"/>
                </a:ext>
              </a:extLst>
            </p:cNvPr>
            <p:cNvSpPr/>
            <p:nvPr/>
          </p:nvSpPr>
          <p:spPr bwMode="auto">
            <a:xfrm rot="10800000">
              <a:off x="10754693" y="1328975"/>
              <a:ext cx="496375" cy="174132"/>
            </a:xfrm>
            <a:prstGeom prst="triangle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bg2">
                    <a:lumMod val="7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40" name="Picture Placeholder 113">
            <a:extLst>
              <a:ext uri="{FF2B5EF4-FFF2-40B4-BE49-F238E27FC236}">
                <a16:creationId xmlns:a16="http://schemas.microsoft.com/office/drawing/2014/main" id="{CC06A2D9-4D3C-55B9-8C93-A79A4A67B7BF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10624919" y="1944340"/>
            <a:ext cx="755925" cy="755925"/>
          </a:xfrm>
          <a:custGeom>
            <a:avLst/>
            <a:gdLst>
              <a:gd name="connsiteX0" fmla="*/ 1361452 w 2722904"/>
              <a:gd name="connsiteY0" fmla="*/ 0 h 2722904"/>
              <a:gd name="connsiteX1" fmla="*/ 2722904 w 2722904"/>
              <a:gd name="connsiteY1" fmla="*/ 1361452 h 2722904"/>
              <a:gd name="connsiteX2" fmla="*/ 1361452 w 2722904"/>
              <a:gd name="connsiteY2" fmla="*/ 2722904 h 2722904"/>
              <a:gd name="connsiteX3" fmla="*/ 0 w 2722904"/>
              <a:gd name="connsiteY3" fmla="*/ 1361452 h 2722904"/>
              <a:gd name="connsiteX4" fmla="*/ 1361452 w 2722904"/>
              <a:gd name="connsiteY4" fmla="*/ 0 h 272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2904" h="2722904">
                <a:moveTo>
                  <a:pt x="1361452" y="0"/>
                </a:moveTo>
                <a:cubicBezTo>
                  <a:pt x="2113361" y="0"/>
                  <a:pt x="2722904" y="609543"/>
                  <a:pt x="2722904" y="1361452"/>
                </a:cubicBezTo>
                <a:cubicBezTo>
                  <a:pt x="2722904" y="2113361"/>
                  <a:pt x="2113361" y="2722904"/>
                  <a:pt x="1361452" y="2722904"/>
                </a:cubicBezTo>
                <a:cubicBezTo>
                  <a:pt x="609543" y="2722904"/>
                  <a:pt x="0" y="2113361"/>
                  <a:pt x="0" y="1361452"/>
                </a:cubicBezTo>
                <a:cubicBezTo>
                  <a:pt x="0" y="609543"/>
                  <a:pt x="609543" y="0"/>
                  <a:pt x="1361452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457200" rIns="0" bIns="91440" anchor="ctr">
            <a:no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42" name="Text Placeholder 62">
            <a:extLst>
              <a:ext uri="{FF2B5EF4-FFF2-40B4-BE49-F238E27FC236}">
                <a16:creationId xmlns:a16="http://schemas.microsoft.com/office/drawing/2014/main" id="{A55DC20A-0A9F-4E39-2F79-84A110862D7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0095099" y="2806632"/>
            <a:ext cx="1815564" cy="152349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44" name="Text Placeholder 62">
            <a:extLst>
              <a:ext uri="{FF2B5EF4-FFF2-40B4-BE49-F238E27FC236}">
                <a16:creationId xmlns:a16="http://schemas.microsoft.com/office/drawing/2014/main" id="{10D4CD41-2443-72E1-BBE8-28797C90144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095099" y="2972741"/>
            <a:ext cx="1815564" cy="174132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lang="en-US" sz="1000" b="0" kern="1200" baseline="0" dirty="0" smtClean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Designation</a:t>
            </a:r>
          </a:p>
        </p:txBody>
      </p:sp>
      <p:sp>
        <p:nvSpPr>
          <p:cNvPr id="49" name="Picture Placeholder 113">
            <a:extLst>
              <a:ext uri="{FF2B5EF4-FFF2-40B4-BE49-F238E27FC236}">
                <a16:creationId xmlns:a16="http://schemas.microsoft.com/office/drawing/2014/main" id="{93D64D9F-B994-0734-7AF8-B025A176D04D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10624919" y="3671540"/>
            <a:ext cx="755925" cy="755925"/>
          </a:xfrm>
          <a:custGeom>
            <a:avLst/>
            <a:gdLst>
              <a:gd name="connsiteX0" fmla="*/ 1361452 w 2722904"/>
              <a:gd name="connsiteY0" fmla="*/ 0 h 2722904"/>
              <a:gd name="connsiteX1" fmla="*/ 2722904 w 2722904"/>
              <a:gd name="connsiteY1" fmla="*/ 1361452 h 2722904"/>
              <a:gd name="connsiteX2" fmla="*/ 1361452 w 2722904"/>
              <a:gd name="connsiteY2" fmla="*/ 2722904 h 2722904"/>
              <a:gd name="connsiteX3" fmla="*/ 0 w 2722904"/>
              <a:gd name="connsiteY3" fmla="*/ 1361452 h 2722904"/>
              <a:gd name="connsiteX4" fmla="*/ 1361452 w 2722904"/>
              <a:gd name="connsiteY4" fmla="*/ 0 h 272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2904" h="2722904">
                <a:moveTo>
                  <a:pt x="1361452" y="0"/>
                </a:moveTo>
                <a:cubicBezTo>
                  <a:pt x="2113361" y="0"/>
                  <a:pt x="2722904" y="609543"/>
                  <a:pt x="2722904" y="1361452"/>
                </a:cubicBezTo>
                <a:cubicBezTo>
                  <a:pt x="2722904" y="2113361"/>
                  <a:pt x="2113361" y="2722904"/>
                  <a:pt x="1361452" y="2722904"/>
                </a:cubicBezTo>
                <a:cubicBezTo>
                  <a:pt x="609543" y="2722904"/>
                  <a:pt x="0" y="2113361"/>
                  <a:pt x="0" y="1361452"/>
                </a:cubicBezTo>
                <a:cubicBezTo>
                  <a:pt x="0" y="609543"/>
                  <a:pt x="609543" y="0"/>
                  <a:pt x="1361452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457200" rIns="0" bIns="91440" anchor="ctr">
            <a:no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0" name="Text Placeholder 62">
            <a:extLst>
              <a:ext uri="{FF2B5EF4-FFF2-40B4-BE49-F238E27FC236}">
                <a16:creationId xmlns:a16="http://schemas.microsoft.com/office/drawing/2014/main" id="{E5B25A4F-33B1-46D4-DDFD-639ACBFA051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0095099" y="4533832"/>
            <a:ext cx="1815564" cy="152349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51" name="Text Placeholder 62">
            <a:extLst>
              <a:ext uri="{FF2B5EF4-FFF2-40B4-BE49-F238E27FC236}">
                <a16:creationId xmlns:a16="http://schemas.microsoft.com/office/drawing/2014/main" id="{B5DE35F3-7A30-5298-4C1E-887AB86E0BD1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0095099" y="4699941"/>
            <a:ext cx="1815564" cy="174132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lang="en-US" sz="1000" b="0" kern="1200" baseline="0" dirty="0" smtClean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Designation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7C4DDE02-AFA2-EC1F-3170-9D8BBA9273B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381035" y="5239290"/>
            <a:ext cx="1243692" cy="124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0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B276CA06-F35F-6FBA-4342-26EB047599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4B2242-8247-E540-8C03-A459AAC550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88849" y="1262332"/>
            <a:ext cx="3781170" cy="403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80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666C356B-A8F7-51AC-16D0-2B1809589A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2672432" y="-2661568"/>
            <a:ext cx="6847136" cy="12192000"/>
          </a:xfrm>
          <a:prstGeom prst="rect">
            <a:avLst/>
          </a:prstGeom>
        </p:spPr>
      </p:pic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4A8589DF-0762-E279-79A2-DE4431D17A5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366440" cy="29260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52C80AE-22C3-99E3-F50D-702B68258EB4}"/>
              </a:ext>
            </a:extLst>
          </p:cNvPr>
          <p:cNvSpPr/>
          <p:nvPr userDrawn="1"/>
        </p:nvSpPr>
        <p:spPr bwMode="auto">
          <a:xfrm flipH="1">
            <a:off x="6276941" y="509384"/>
            <a:ext cx="5645218" cy="5645218"/>
          </a:xfrm>
          <a:prstGeom prst="ellipse">
            <a:avLst/>
          </a:prstGeom>
          <a:gradFill>
            <a:gsLst>
              <a:gs pos="0">
                <a:srgbClr val="5C2D91">
                  <a:alpha val="40000"/>
                </a:srgbClr>
              </a:gs>
              <a:gs pos="54000">
                <a:schemeClr val="accent5">
                  <a:alpha val="0"/>
                </a:schemeClr>
              </a:gs>
              <a:gs pos="100000">
                <a:srgbClr val="5C2D91">
                  <a:alpha val="0"/>
                </a:srgbClr>
              </a:gs>
            </a:gsLst>
            <a:lin ang="27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F009FC6-792E-1925-40C1-110D1368DCEE}"/>
              </a:ext>
            </a:extLst>
          </p:cNvPr>
          <p:cNvSpPr/>
          <p:nvPr userDrawn="1"/>
        </p:nvSpPr>
        <p:spPr bwMode="auto">
          <a:xfrm flipH="1">
            <a:off x="6697855" y="930298"/>
            <a:ext cx="4803390" cy="4803390"/>
          </a:xfrm>
          <a:prstGeom prst="ellipse">
            <a:avLst/>
          </a:prstGeom>
          <a:gradFill>
            <a:gsLst>
              <a:gs pos="0">
                <a:srgbClr val="5C2D91">
                  <a:alpha val="40000"/>
                </a:srgbClr>
              </a:gs>
              <a:gs pos="54000">
                <a:schemeClr val="accent5">
                  <a:alpha val="0"/>
                </a:schemeClr>
              </a:gs>
              <a:gs pos="100000">
                <a:srgbClr val="5C2D91">
                  <a:alpha val="0"/>
                </a:srgbClr>
              </a:gs>
            </a:gsLst>
            <a:lin ang="27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802C7C-938F-21EF-073A-E9AB8EE21603}"/>
              </a:ext>
            </a:extLst>
          </p:cNvPr>
          <p:cNvSpPr/>
          <p:nvPr userDrawn="1"/>
        </p:nvSpPr>
        <p:spPr bwMode="auto">
          <a:xfrm flipH="1">
            <a:off x="7117749" y="1350192"/>
            <a:ext cx="3963602" cy="3963602"/>
          </a:xfrm>
          <a:prstGeom prst="ellipse">
            <a:avLst/>
          </a:prstGeom>
          <a:gradFill>
            <a:gsLst>
              <a:gs pos="0">
                <a:srgbClr val="5C2D91">
                  <a:alpha val="40000"/>
                </a:srgbClr>
              </a:gs>
              <a:gs pos="54000">
                <a:schemeClr val="accent5">
                  <a:alpha val="0"/>
                </a:schemeClr>
              </a:gs>
              <a:gs pos="100000">
                <a:srgbClr val="5C2D91">
                  <a:alpha val="0"/>
                </a:srgbClr>
              </a:gs>
            </a:gsLst>
            <a:lin ang="27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AF1269B-92C8-5BFA-8682-280D234ADCB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93452" y="1646486"/>
            <a:ext cx="4180324" cy="44603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0DE08DB-DCEB-4742-E3ED-902FE47E6F0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98566" y="189163"/>
            <a:ext cx="913692" cy="9071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43399E-2458-5110-1BE7-524F547B3B0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21379" y="838014"/>
            <a:ext cx="913692" cy="9071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B95D73A-5AFF-B1D4-2A48-FF13C89222A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9591" y="5451679"/>
            <a:ext cx="913692" cy="9071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210D07-9E18-9DA3-8265-2C08A0FA17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400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970BD6A-C690-102D-F766-FF40B0358F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1800"/>
              </a:spcBef>
              <a:buNone/>
              <a:defRPr sz="28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4339716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6" grpId="0" animBg="1"/>
      <p:bldP spid="2" grpId="0"/>
      <p:bldP spid="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9511"/>
            <a:ext cx="11277600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1189177"/>
            <a:ext cx="11277600" cy="2263268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83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: Top Corners Rounded 61">
            <a:extLst>
              <a:ext uri="{FF2B5EF4-FFF2-40B4-BE49-F238E27FC236}">
                <a16:creationId xmlns:a16="http://schemas.microsoft.com/office/drawing/2014/main" id="{C73A80A6-CBD5-1365-56C3-0A6A53B1B031}"/>
              </a:ext>
            </a:extLst>
          </p:cNvPr>
          <p:cNvSpPr/>
          <p:nvPr/>
        </p:nvSpPr>
        <p:spPr bwMode="auto">
          <a:xfrm>
            <a:off x="1602302" y="1822414"/>
            <a:ext cx="429634" cy="4572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8A5DD4"/>
              </a:gs>
              <a:gs pos="74000">
                <a:srgbClr val="0078D4">
                  <a:lumMod val="45000"/>
                  <a:lumOff val="55000"/>
                </a:srgbClr>
              </a:gs>
              <a:gs pos="83000">
                <a:srgbClr val="0078D4">
                  <a:lumMod val="45000"/>
                  <a:lumOff val="55000"/>
                </a:srgbClr>
              </a:gs>
              <a:gs pos="100000">
                <a:srgbClr val="0078D4">
                  <a:lumMod val="30000"/>
                  <a:lumOff val="7000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63" name="Rectangle: Top Corners Rounded 62">
            <a:extLst>
              <a:ext uri="{FF2B5EF4-FFF2-40B4-BE49-F238E27FC236}">
                <a16:creationId xmlns:a16="http://schemas.microsoft.com/office/drawing/2014/main" id="{6D6A98FD-4816-C02C-EE25-CE4B44BE9296}"/>
              </a:ext>
            </a:extLst>
          </p:cNvPr>
          <p:cNvSpPr/>
          <p:nvPr/>
        </p:nvSpPr>
        <p:spPr bwMode="auto">
          <a:xfrm>
            <a:off x="4454889" y="1822414"/>
            <a:ext cx="429634" cy="4572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8A5DD4"/>
              </a:gs>
              <a:gs pos="74000">
                <a:srgbClr val="0078D4">
                  <a:lumMod val="45000"/>
                  <a:lumOff val="55000"/>
                </a:srgbClr>
              </a:gs>
              <a:gs pos="83000">
                <a:srgbClr val="0078D4">
                  <a:lumMod val="45000"/>
                  <a:lumOff val="55000"/>
                </a:srgbClr>
              </a:gs>
              <a:gs pos="100000">
                <a:srgbClr val="0078D4">
                  <a:lumMod val="30000"/>
                  <a:lumOff val="7000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64" name="Rectangle: Top Corners Rounded 63">
            <a:extLst>
              <a:ext uri="{FF2B5EF4-FFF2-40B4-BE49-F238E27FC236}">
                <a16:creationId xmlns:a16="http://schemas.microsoft.com/office/drawing/2014/main" id="{896C1C57-7B31-7C72-640A-B91F1DA9A3D3}"/>
              </a:ext>
            </a:extLst>
          </p:cNvPr>
          <p:cNvSpPr/>
          <p:nvPr/>
        </p:nvSpPr>
        <p:spPr bwMode="auto">
          <a:xfrm>
            <a:off x="7307476" y="1822414"/>
            <a:ext cx="429634" cy="4572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8A5DD4"/>
              </a:gs>
              <a:gs pos="74000">
                <a:srgbClr val="0078D4">
                  <a:lumMod val="45000"/>
                  <a:lumOff val="55000"/>
                </a:srgbClr>
              </a:gs>
              <a:gs pos="83000">
                <a:srgbClr val="0078D4">
                  <a:lumMod val="45000"/>
                  <a:lumOff val="55000"/>
                </a:srgbClr>
              </a:gs>
              <a:gs pos="100000">
                <a:srgbClr val="0078D4">
                  <a:lumMod val="30000"/>
                  <a:lumOff val="7000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65" name="Rectangle: Top Corners Rounded 64">
            <a:extLst>
              <a:ext uri="{FF2B5EF4-FFF2-40B4-BE49-F238E27FC236}">
                <a16:creationId xmlns:a16="http://schemas.microsoft.com/office/drawing/2014/main" id="{AE4D80E6-E23A-7A08-1C03-C332100E7B5B}"/>
              </a:ext>
            </a:extLst>
          </p:cNvPr>
          <p:cNvSpPr/>
          <p:nvPr/>
        </p:nvSpPr>
        <p:spPr bwMode="auto">
          <a:xfrm>
            <a:off x="10160064" y="1822414"/>
            <a:ext cx="429634" cy="4572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8A5DD4"/>
              </a:gs>
              <a:gs pos="74000">
                <a:srgbClr val="0078D4">
                  <a:lumMod val="45000"/>
                  <a:lumOff val="55000"/>
                </a:srgbClr>
              </a:gs>
              <a:gs pos="83000">
                <a:srgbClr val="0078D4">
                  <a:lumMod val="45000"/>
                  <a:lumOff val="55000"/>
                </a:srgbClr>
              </a:gs>
              <a:gs pos="100000">
                <a:srgbClr val="0078D4">
                  <a:lumMod val="30000"/>
                  <a:lumOff val="7000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085EC5-472F-CCA1-E940-A91FBC8A3403}"/>
              </a:ext>
            </a:extLst>
          </p:cNvPr>
          <p:cNvSpPr/>
          <p:nvPr/>
        </p:nvSpPr>
        <p:spPr>
          <a:xfrm>
            <a:off x="0" y="4078513"/>
            <a:ext cx="12192000" cy="2779487"/>
          </a:xfrm>
          <a:prstGeom prst="rect">
            <a:avLst/>
          </a:prstGeom>
          <a:gradFill flip="none" rotWithShape="1">
            <a:gsLst>
              <a:gs pos="0">
                <a:srgbClr val="8A5DD4"/>
              </a:gs>
              <a:gs pos="74000">
                <a:srgbClr val="4472C4">
                  <a:lumMod val="45000"/>
                  <a:lumOff val="55000"/>
                </a:srgbClr>
              </a:gs>
              <a:gs pos="83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0" scaled="1"/>
            <a:tileRect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DCA7B73-3BD5-D1B9-AC0E-F3B8BBE8A7F7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6705600"/>
            <a:ext cx="182880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Classified as Microsoft Confidential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879139-E121-2079-86A5-25AAAEC3D67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85" y="1991281"/>
            <a:ext cx="1053466" cy="1054906"/>
          </a:xfrm>
          <a:prstGeom prst="rect">
            <a:avLst/>
          </a:prstGeom>
        </p:spPr>
      </p:pic>
      <p:sp>
        <p:nvSpPr>
          <p:cNvPr id="4" name="Freeform 16">
            <a:extLst>
              <a:ext uri="{FF2B5EF4-FFF2-40B4-BE49-F238E27FC236}">
                <a16:creationId xmlns:a16="http://schemas.microsoft.com/office/drawing/2014/main" id="{019A1C1F-C564-BC77-9BC9-7D545F6BA1AC}"/>
              </a:ext>
            </a:extLst>
          </p:cNvPr>
          <p:cNvSpPr>
            <a:spLocks/>
          </p:cNvSpPr>
          <p:nvPr/>
        </p:nvSpPr>
        <p:spPr bwMode="auto">
          <a:xfrm>
            <a:off x="457200" y="1868942"/>
            <a:ext cx="2719838" cy="4277858"/>
          </a:xfrm>
          <a:prstGeom prst="roundRect">
            <a:avLst>
              <a:gd name="adj" fmla="val 3822"/>
            </a:avLst>
          </a:prstGeom>
          <a:solidFill>
            <a:schemeClr val="bg1"/>
          </a:solidFill>
          <a:ln>
            <a:gradFill flip="none" rotWithShape="1">
              <a:gsLst>
                <a:gs pos="0">
                  <a:schemeClr val="tx1">
                    <a:alpha val="0"/>
                  </a:schemeClr>
                </a:gs>
                <a:gs pos="82000">
                  <a:schemeClr val="tx1">
                    <a:lumMod val="95000"/>
                    <a:alpha val="14000"/>
                  </a:schemeClr>
                </a:gs>
              </a:gsLst>
              <a:lin ang="18900000" scaled="1"/>
              <a:tileRect/>
            </a:gradFill>
          </a:ln>
          <a:effectLst>
            <a:outerShdw blurRad="152400" dist="88900" dir="2700000" algn="ctr" rotWithShape="0">
              <a:schemeClr val="tx1">
                <a:lumMod val="50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UA" b="0" i="0" u="none" strike="noStrike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40" name="Freeform 16">
            <a:extLst>
              <a:ext uri="{FF2B5EF4-FFF2-40B4-BE49-F238E27FC236}">
                <a16:creationId xmlns:a16="http://schemas.microsoft.com/office/drawing/2014/main" id="{1CE1836A-8F13-8B88-0548-816C4DECCD62}"/>
              </a:ext>
            </a:extLst>
          </p:cNvPr>
          <p:cNvSpPr>
            <a:spLocks/>
          </p:cNvSpPr>
          <p:nvPr/>
        </p:nvSpPr>
        <p:spPr bwMode="auto">
          <a:xfrm>
            <a:off x="3309787" y="1868942"/>
            <a:ext cx="2719838" cy="4277858"/>
          </a:xfrm>
          <a:prstGeom prst="roundRect">
            <a:avLst>
              <a:gd name="adj" fmla="val 3822"/>
            </a:avLst>
          </a:prstGeom>
          <a:solidFill>
            <a:schemeClr val="bg1"/>
          </a:solidFill>
          <a:ln>
            <a:gradFill flip="none" rotWithShape="1">
              <a:gsLst>
                <a:gs pos="0">
                  <a:schemeClr val="tx1">
                    <a:alpha val="0"/>
                  </a:schemeClr>
                </a:gs>
                <a:gs pos="82000">
                  <a:schemeClr val="tx1">
                    <a:lumMod val="95000"/>
                    <a:alpha val="14000"/>
                  </a:schemeClr>
                </a:gs>
              </a:gsLst>
              <a:lin ang="18900000" scaled="1"/>
              <a:tileRect/>
            </a:gradFill>
          </a:ln>
          <a:effectLst>
            <a:outerShdw blurRad="152400" dist="88900" dir="2700000" algn="ctr" rotWithShape="0">
              <a:schemeClr val="tx1">
                <a:lumMod val="50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UA" b="0" i="0" u="none" strike="noStrike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41" name="Freeform 16">
            <a:extLst>
              <a:ext uri="{FF2B5EF4-FFF2-40B4-BE49-F238E27FC236}">
                <a16:creationId xmlns:a16="http://schemas.microsoft.com/office/drawing/2014/main" id="{97C433F6-EA31-6F51-C985-342CFFC31CE7}"/>
              </a:ext>
            </a:extLst>
          </p:cNvPr>
          <p:cNvSpPr>
            <a:spLocks/>
          </p:cNvSpPr>
          <p:nvPr/>
        </p:nvSpPr>
        <p:spPr bwMode="auto">
          <a:xfrm>
            <a:off x="6162375" y="1868942"/>
            <a:ext cx="2719838" cy="4277858"/>
          </a:xfrm>
          <a:prstGeom prst="roundRect">
            <a:avLst>
              <a:gd name="adj" fmla="val 3822"/>
            </a:avLst>
          </a:prstGeom>
          <a:solidFill>
            <a:schemeClr val="bg1"/>
          </a:solidFill>
          <a:ln>
            <a:gradFill flip="none" rotWithShape="1">
              <a:gsLst>
                <a:gs pos="0">
                  <a:schemeClr val="tx1">
                    <a:alpha val="0"/>
                  </a:schemeClr>
                </a:gs>
                <a:gs pos="82000">
                  <a:schemeClr val="tx1">
                    <a:lumMod val="95000"/>
                    <a:alpha val="14000"/>
                  </a:schemeClr>
                </a:gs>
              </a:gsLst>
              <a:lin ang="18900000" scaled="1"/>
              <a:tileRect/>
            </a:gradFill>
          </a:ln>
          <a:effectLst>
            <a:outerShdw blurRad="152400" dist="88900" dir="2700000" algn="ctr" rotWithShape="0">
              <a:schemeClr val="tx1">
                <a:lumMod val="50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UA" b="0" i="0" u="none" strike="noStrike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42" name="Freeform 16">
            <a:extLst>
              <a:ext uri="{FF2B5EF4-FFF2-40B4-BE49-F238E27FC236}">
                <a16:creationId xmlns:a16="http://schemas.microsoft.com/office/drawing/2014/main" id="{21C9C3C5-7B68-04E3-DBA6-B33EE358D147}"/>
              </a:ext>
            </a:extLst>
          </p:cNvPr>
          <p:cNvSpPr>
            <a:spLocks/>
          </p:cNvSpPr>
          <p:nvPr/>
        </p:nvSpPr>
        <p:spPr bwMode="auto">
          <a:xfrm>
            <a:off x="9014962" y="1868942"/>
            <a:ext cx="2719838" cy="4277858"/>
          </a:xfrm>
          <a:prstGeom prst="roundRect">
            <a:avLst>
              <a:gd name="adj" fmla="val 3822"/>
            </a:avLst>
          </a:prstGeom>
          <a:solidFill>
            <a:schemeClr val="bg1"/>
          </a:solidFill>
          <a:ln>
            <a:gradFill flip="none" rotWithShape="1">
              <a:gsLst>
                <a:gs pos="0">
                  <a:schemeClr val="tx1">
                    <a:alpha val="0"/>
                  </a:schemeClr>
                </a:gs>
                <a:gs pos="82000">
                  <a:schemeClr val="tx1">
                    <a:lumMod val="95000"/>
                    <a:alpha val="14000"/>
                  </a:schemeClr>
                </a:gs>
              </a:gsLst>
              <a:lin ang="18900000" scaled="1"/>
              <a:tileRect/>
            </a:gradFill>
          </a:ln>
          <a:effectLst>
            <a:outerShdw blurRad="152400" dist="88900" dir="2700000" algn="ctr" rotWithShape="0">
              <a:schemeClr val="tx1">
                <a:lumMod val="50000"/>
                <a:alpha val="28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UA" b="0" i="0" u="none" strike="noStrike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46" name="Text Placeholder 32">
            <a:extLst>
              <a:ext uri="{FF2B5EF4-FFF2-40B4-BE49-F238E27FC236}">
                <a16:creationId xmlns:a16="http://schemas.microsoft.com/office/drawing/2014/main" id="{361D8BCA-AA17-FD07-6987-37F71221BFF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3434" y="2017223"/>
            <a:ext cx="2487370" cy="643398"/>
          </a:xfrm>
        </p:spPr>
        <p:txBody>
          <a:bodyPr lIns="0" tIns="0" rIns="0" bIns="0"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600" b="1" kern="1200" dirty="0" smtClean="0">
                <a:solidFill>
                  <a:schemeClr val="accent5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INSERT OBJECTIVE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8D19BA4-61B7-35C0-0769-1EEE5922615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42799" y="1206976"/>
            <a:ext cx="548640" cy="548640"/>
          </a:xfrm>
          <a:prstGeom prst="ellipse">
            <a:avLst/>
          </a:prstGeom>
          <a:solidFill>
            <a:srgbClr val="8C63D5"/>
          </a:solidFill>
        </p:spPr>
        <p:txBody>
          <a:bodyPr tIns="0" bIns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 marL="224096" indent="0">
              <a:buFont typeface="Arial" panose="020B0604020202020204" pitchFamily="34" charset="0"/>
              <a:buNone/>
              <a:defRPr sz="1800"/>
            </a:lvl2pPr>
            <a:lvl3pPr marL="448193" indent="0">
              <a:buFont typeface="Arial" panose="020B0604020202020204" pitchFamily="34" charset="0"/>
              <a:buNone/>
              <a:defRPr sz="1800"/>
            </a:lvl3pPr>
            <a:lvl4pPr marL="672289" indent="0">
              <a:buFont typeface="Arial" panose="020B0604020202020204" pitchFamily="34" charset="0"/>
              <a:buNone/>
              <a:defRPr sz="1800"/>
            </a:lvl4pPr>
            <a:lvl5pPr marL="896386" indent="0">
              <a:buFont typeface="Arial" panose="020B0604020202020204" pitchFamily="34" charset="0"/>
              <a:buNone/>
              <a:defRPr sz="1800"/>
            </a:lvl5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52C45649-236B-0A16-5BF8-030213750A1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5386" y="1206976"/>
            <a:ext cx="548640" cy="548640"/>
          </a:xfrm>
          <a:prstGeom prst="ellipse">
            <a:avLst/>
          </a:prstGeom>
          <a:solidFill>
            <a:srgbClr val="8C63D5"/>
          </a:solidFill>
        </p:spPr>
        <p:txBody>
          <a:bodyPr tIns="0" bIns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 marL="224096" indent="0">
              <a:buFont typeface="Arial" panose="020B0604020202020204" pitchFamily="34" charset="0"/>
              <a:buNone/>
              <a:defRPr sz="1800"/>
            </a:lvl2pPr>
            <a:lvl3pPr marL="448193" indent="0">
              <a:buFont typeface="Arial" panose="020B0604020202020204" pitchFamily="34" charset="0"/>
              <a:buNone/>
              <a:defRPr sz="1800"/>
            </a:lvl3pPr>
            <a:lvl4pPr marL="672289" indent="0">
              <a:buFont typeface="Arial" panose="020B0604020202020204" pitchFamily="34" charset="0"/>
              <a:buNone/>
              <a:defRPr sz="1800"/>
            </a:lvl4pPr>
            <a:lvl5pPr marL="896386" indent="0">
              <a:buFont typeface="Arial" panose="020B0604020202020204" pitchFamily="34" charset="0"/>
              <a:buNone/>
              <a:defRPr sz="1800"/>
            </a:lvl5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53" name="Text Placeholder 50">
            <a:extLst>
              <a:ext uri="{FF2B5EF4-FFF2-40B4-BE49-F238E27FC236}">
                <a16:creationId xmlns:a16="http://schemas.microsoft.com/office/drawing/2014/main" id="{0AA6C789-DB39-C01F-1484-39D892211B6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47973" y="1206976"/>
            <a:ext cx="548640" cy="548640"/>
          </a:xfrm>
          <a:prstGeom prst="ellipse">
            <a:avLst/>
          </a:prstGeom>
          <a:solidFill>
            <a:srgbClr val="8C63D5"/>
          </a:solidFill>
        </p:spPr>
        <p:txBody>
          <a:bodyPr tIns="0" bIns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 marL="224096" indent="0">
              <a:buFont typeface="Arial" panose="020B0604020202020204" pitchFamily="34" charset="0"/>
              <a:buNone/>
              <a:defRPr sz="1800"/>
            </a:lvl2pPr>
            <a:lvl3pPr marL="448193" indent="0">
              <a:buFont typeface="Arial" panose="020B0604020202020204" pitchFamily="34" charset="0"/>
              <a:buNone/>
              <a:defRPr sz="1800"/>
            </a:lvl3pPr>
            <a:lvl4pPr marL="672289" indent="0">
              <a:buFont typeface="Arial" panose="020B0604020202020204" pitchFamily="34" charset="0"/>
              <a:buNone/>
              <a:defRPr sz="1800"/>
            </a:lvl4pPr>
            <a:lvl5pPr marL="896386" indent="0">
              <a:buFont typeface="Arial" panose="020B0604020202020204" pitchFamily="34" charset="0"/>
              <a:buNone/>
              <a:defRPr sz="1800"/>
            </a:lvl5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54" name="Text Placeholder 50">
            <a:extLst>
              <a:ext uri="{FF2B5EF4-FFF2-40B4-BE49-F238E27FC236}">
                <a16:creationId xmlns:a16="http://schemas.microsoft.com/office/drawing/2014/main" id="{DD6B7EF4-8F62-43AB-1755-ABC7EFD3414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100561" y="1206976"/>
            <a:ext cx="548640" cy="548640"/>
          </a:xfrm>
          <a:prstGeom prst="ellipse">
            <a:avLst/>
          </a:prstGeom>
          <a:solidFill>
            <a:srgbClr val="8C63D5"/>
          </a:solidFill>
        </p:spPr>
        <p:txBody>
          <a:bodyPr tIns="0" bIns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 marL="224096" indent="0">
              <a:buFont typeface="Arial" panose="020B0604020202020204" pitchFamily="34" charset="0"/>
              <a:buNone/>
              <a:defRPr sz="1800"/>
            </a:lvl2pPr>
            <a:lvl3pPr marL="448193" indent="0">
              <a:buFont typeface="Arial" panose="020B0604020202020204" pitchFamily="34" charset="0"/>
              <a:buNone/>
              <a:defRPr sz="1800"/>
            </a:lvl3pPr>
            <a:lvl4pPr marL="672289" indent="0">
              <a:buFont typeface="Arial" panose="020B0604020202020204" pitchFamily="34" charset="0"/>
              <a:buNone/>
              <a:defRPr sz="1800"/>
            </a:lvl4pPr>
            <a:lvl5pPr marL="896386" indent="0">
              <a:buFont typeface="Arial" panose="020B0604020202020204" pitchFamily="34" charset="0"/>
              <a:buNone/>
              <a:defRPr sz="1800"/>
            </a:lvl5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55" name="Text Placeholder 32">
            <a:extLst>
              <a:ext uri="{FF2B5EF4-FFF2-40B4-BE49-F238E27FC236}">
                <a16:creationId xmlns:a16="http://schemas.microsoft.com/office/drawing/2014/main" id="{C41E9BF6-FC04-9A39-5C1A-6B3EC63640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26021" y="2017223"/>
            <a:ext cx="2487370" cy="643398"/>
          </a:xfrm>
        </p:spPr>
        <p:txBody>
          <a:bodyPr lIns="0" tIns="0" rIns="0" bIns="0"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600" b="1" kern="1200" dirty="0" smtClean="0">
                <a:solidFill>
                  <a:schemeClr val="accent5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INSERT OBJECTIVE</a:t>
            </a:r>
          </a:p>
        </p:txBody>
      </p:sp>
      <p:sp>
        <p:nvSpPr>
          <p:cNvPr id="56" name="Text Placeholder 32">
            <a:extLst>
              <a:ext uri="{FF2B5EF4-FFF2-40B4-BE49-F238E27FC236}">
                <a16:creationId xmlns:a16="http://schemas.microsoft.com/office/drawing/2014/main" id="{ABCF1BD1-3F96-B5E2-001B-AC885E277A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8608" y="2017223"/>
            <a:ext cx="2487370" cy="643398"/>
          </a:xfrm>
        </p:spPr>
        <p:txBody>
          <a:bodyPr lIns="0" tIns="0" rIns="0" bIns="0"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600" b="1" kern="1200" dirty="0" smtClean="0">
                <a:solidFill>
                  <a:schemeClr val="accent5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INSERT OBJECTIVE</a:t>
            </a:r>
          </a:p>
        </p:txBody>
      </p:sp>
      <p:sp>
        <p:nvSpPr>
          <p:cNvPr id="57" name="Text Placeholder 32">
            <a:extLst>
              <a:ext uri="{FF2B5EF4-FFF2-40B4-BE49-F238E27FC236}">
                <a16:creationId xmlns:a16="http://schemas.microsoft.com/office/drawing/2014/main" id="{F7C33EB9-ECB0-C0EE-4993-9B7D98AFE7D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31196" y="2017223"/>
            <a:ext cx="2487370" cy="643398"/>
          </a:xfrm>
        </p:spPr>
        <p:txBody>
          <a:bodyPr lIns="0" tIns="0" rIns="0" bIns="0"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600" b="1" kern="1200" dirty="0" smtClean="0">
                <a:solidFill>
                  <a:schemeClr val="accent5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INSERT OBJECTIVE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0E995704-C77C-C555-4223-0CB8A719DB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76997" y="2771941"/>
            <a:ext cx="2480245" cy="489365"/>
          </a:xfrm>
        </p:spPr>
        <p:txBody>
          <a:bodyPr anchor="b"/>
          <a:lstStyle>
            <a:lvl1pPr marL="0" indent="0" algn="ctr">
              <a:buNone/>
              <a:defRPr sz="2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IN"/>
              <a:t>##%</a:t>
            </a:r>
            <a:endParaRPr lang="en-US"/>
          </a:p>
        </p:txBody>
      </p:sp>
      <p:sp>
        <p:nvSpPr>
          <p:cNvPr id="68" name="Text Placeholder 66">
            <a:extLst>
              <a:ext uri="{FF2B5EF4-FFF2-40B4-BE49-F238E27FC236}">
                <a16:creationId xmlns:a16="http://schemas.microsoft.com/office/drawing/2014/main" id="{AAA2D5DD-49BC-3EBC-95CB-5B2636ED7BC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29584" y="2771941"/>
            <a:ext cx="2480245" cy="489365"/>
          </a:xfrm>
        </p:spPr>
        <p:txBody>
          <a:bodyPr anchor="b"/>
          <a:lstStyle>
            <a:lvl1pPr marL="0" indent="0" algn="ctr">
              <a:buNone/>
              <a:defRPr sz="2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IN"/>
              <a:t>##%</a:t>
            </a:r>
            <a:endParaRPr lang="en-US"/>
          </a:p>
        </p:txBody>
      </p:sp>
      <p:sp>
        <p:nvSpPr>
          <p:cNvPr id="69" name="Text Placeholder 66">
            <a:extLst>
              <a:ext uri="{FF2B5EF4-FFF2-40B4-BE49-F238E27FC236}">
                <a16:creationId xmlns:a16="http://schemas.microsoft.com/office/drawing/2014/main" id="{64538494-2D07-7B47-F92B-1A8975417F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82171" y="2771941"/>
            <a:ext cx="2480245" cy="489365"/>
          </a:xfrm>
        </p:spPr>
        <p:txBody>
          <a:bodyPr anchor="b"/>
          <a:lstStyle>
            <a:lvl1pPr marL="0" indent="0" algn="ctr">
              <a:buNone/>
              <a:defRPr sz="2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IN"/>
              <a:t>##%</a:t>
            </a:r>
            <a:endParaRPr lang="en-US"/>
          </a:p>
        </p:txBody>
      </p:sp>
      <p:sp>
        <p:nvSpPr>
          <p:cNvPr id="70" name="Text Placeholder 66">
            <a:extLst>
              <a:ext uri="{FF2B5EF4-FFF2-40B4-BE49-F238E27FC236}">
                <a16:creationId xmlns:a16="http://schemas.microsoft.com/office/drawing/2014/main" id="{7315AF12-34F7-9F1F-C419-2AF176716A1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34759" y="2771941"/>
            <a:ext cx="2480245" cy="489365"/>
          </a:xfrm>
        </p:spPr>
        <p:txBody>
          <a:bodyPr anchor="b"/>
          <a:lstStyle>
            <a:lvl1pPr marL="0" indent="0" algn="ctr">
              <a:buNone/>
              <a:defRPr sz="2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IN"/>
              <a:t>##%</a:t>
            </a:r>
            <a:endParaRPr lang="en-US"/>
          </a:p>
        </p:txBody>
      </p:sp>
      <p:sp>
        <p:nvSpPr>
          <p:cNvPr id="71" name="Text Placeholder 66">
            <a:extLst>
              <a:ext uri="{FF2B5EF4-FFF2-40B4-BE49-F238E27FC236}">
                <a16:creationId xmlns:a16="http://schemas.microsoft.com/office/drawing/2014/main" id="{E08D8098-EDAA-7C49-D52E-AA81C6A8B0C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76997" y="3287052"/>
            <a:ext cx="2480245" cy="350865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IN"/>
              <a:t>INSERT KR</a:t>
            </a:r>
            <a:endParaRPr lang="en-US"/>
          </a:p>
        </p:txBody>
      </p:sp>
      <p:sp>
        <p:nvSpPr>
          <p:cNvPr id="72" name="Text Placeholder 66">
            <a:extLst>
              <a:ext uri="{FF2B5EF4-FFF2-40B4-BE49-F238E27FC236}">
                <a16:creationId xmlns:a16="http://schemas.microsoft.com/office/drawing/2014/main" id="{BEC0B874-A641-C9FB-9BD8-E51786C2BDE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429584" y="3287052"/>
            <a:ext cx="2480245" cy="350865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IN"/>
              <a:t>INSERT KR</a:t>
            </a:r>
            <a:endParaRPr lang="en-US"/>
          </a:p>
        </p:txBody>
      </p:sp>
      <p:sp>
        <p:nvSpPr>
          <p:cNvPr id="73" name="Text Placeholder 66">
            <a:extLst>
              <a:ext uri="{FF2B5EF4-FFF2-40B4-BE49-F238E27FC236}">
                <a16:creationId xmlns:a16="http://schemas.microsoft.com/office/drawing/2014/main" id="{752A688F-D138-D3F3-B52B-0BDA521D0C6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82171" y="3287052"/>
            <a:ext cx="2480245" cy="350865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IN"/>
              <a:t>INSERT KR</a:t>
            </a:r>
            <a:endParaRPr lang="en-US"/>
          </a:p>
        </p:txBody>
      </p:sp>
      <p:sp>
        <p:nvSpPr>
          <p:cNvPr id="74" name="Text Placeholder 66">
            <a:extLst>
              <a:ext uri="{FF2B5EF4-FFF2-40B4-BE49-F238E27FC236}">
                <a16:creationId xmlns:a16="http://schemas.microsoft.com/office/drawing/2014/main" id="{10582FDE-216D-0D0E-977C-D24DEB8547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34759" y="3287052"/>
            <a:ext cx="2480245" cy="350865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IN"/>
              <a:t>INSERT KR</a:t>
            </a:r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732CEBB-80AF-697D-4FFF-09629480D4C4}"/>
              </a:ext>
            </a:extLst>
          </p:cNvPr>
          <p:cNvCxnSpPr>
            <a:cxnSpLocks/>
          </p:cNvCxnSpPr>
          <p:nvPr/>
        </p:nvCxnSpPr>
        <p:spPr>
          <a:xfrm>
            <a:off x="586752" y="3799113"/>
            <a:ext cx="2500084" cy="0"/>
          </a:xfrm>
          <a:prstGeom prst="line">
            <a:avLst/>
          </a:prstGeom>
          <a:ln w="6350">
            <a:solidFill>
              <a:srgbClr val="20202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561B3A2-EA2D-B378-F7EF-D85483B2B245}"/>
              </a:ext>
            </a:extLst>
          </p:cNvPr>
          <p:cNvCxnSpPr>
            <a:cxnSpLocks/>
          </p:cNvCxnSpPr>
          <p:nvPr/>
        </p:nvCxnSpPr>
        <p:spPr>
          <a:xfrm>
            <a:off x="3432781" y="3799113"/>
            <a:ext cx="2500084" cy="0"/>
          </a:xfrm>
          <a:prstGeom prst="line">
            <a:avLst/>
          </a:prstGeom>
          <a:ln w="6350">
            <a:solidFill>
              <a:srgbClr val="20202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B8504EB-2462-8570-F7B8-FC834E2A0171}"/>
              </a:ext>
            </a:extLst>
          </p:cNvPr>
          <p:cNvCxnSpPr>
            <a:cxnSpLocks/>
          </p:cNvCxnSpPr>
          <p:nvPr/>
        </p:nvCxnSpPr>
        <p:spPr>
          <a:xfrm>
            <a:off x="6278810" y="3799113"/>
            <a:ext cx="2500084" cy="0"/>
          </a:xfrm>
          <a:prstGeom prst="line">
            <a:avLst/>
          </a:prstGeom>
          <a:ln w="6350">
            <a:solidFill>
              <a:srgbClr val="20202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80FBD33-5371-39F9-6C1C-B28A0EACBE3B}"/>
              </a:ext>
            </a:extLst>
          </p:cNvPr>
          <p:cNvCxnSpPr>
            <a:cxnSpLocks/>
          </p:cNvCxnSpPr>
          <p:nvPr/>
        </p:nvCxnSpPr>
        <p:spPr>
          <a:xfrm>
            <a:off x="9124839" y="3799113"/>
            <a:ext cx="2500084" cy="0"/>
          </a:xfrm>
          <a:prstGeom prst="line">
            <a:avLst/>
          </a:prstGeom>
          <a:ln w="6350">
            <a:solidFill>
              <a:srgbClr val="20202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 Placeholder 66">
            <a:extLst>
              <a:ext uri="{FF2B5EF4-FFF2-40B4-BE49-F238E27FC236}">
                <a16:creationId xmlns:a16="http://schemas.microsoft.com/office/drawing/2014/main" id="{72E3E581-3B50-A993-86D7-24AC2CE1114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76997" y="3954067"/>
            <a:ext cx="2480245" cy="489365"/>
          </a:xfrm>
        </p:spPr>
        <p:txBody>
          <a:bodyPr anchor="b"/>
          <a:lstStyle>
            <a:lvl1pPr marL="0" indent="0" algn="ctr">
              <a:buNone/>
              <a:defRPr sz="2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IN"/>
              <a:t>##%</a:t>
            </a:r>
            <a:endParaRPr lang="en-US"/>
          </a:p>
        </p:txBody>
      </p:sp>
      <p:sp>
        <p:nvSpPr>
          <p:cNvPr id="81" name="Text Placeholder 66">
            <a:extLst>
              <a:ext uri="{FF2B5EF4-FFF2-40B4-BE49-F238E27FC236}">
                <a16:creationId xmlns:a16="http://schemas.microsoft.com/office/drawing/2014/main" id="{C36710BC-DC7E-A2F7-361F-A3D79FE220D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9584" y="3954067"/>
            <a:ext cx="2480245" cy="489365"/>
          </a:xfrm>
        </p:spPr>
        <p:txBody>
          <a:bodyPr anchor="b"/>
          <a:lstStyle>
            <a:lvl1pPr marL="0" indent="0" algn="ctr">
              <a:buNone/>
              <a:defRPr sz="2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IN"/>
              <a:t>##%</a:t>
            </a:r>
            <a:endParaRPr lang="en-US"/>
          </a:p>
        </p:txBody>
      </p:sp>
      <p:sp>
        <p:nvSpPr>
          <p:cNvPr id="82" name="Text Placeholder 66">
            <a:extLst>
              <a:ext uri="{FF2B5EF4-FFF2-40B4-BE49-F238E27FC236}">
                <a16:creationId xmlns:a16="http://schemas.microsoft.com/office/drawing/2014/main" id="{DAEF1266-2117-B1D1-89BB-ADB7D60FDC5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82171" y="3954067"/>
            <a:ext cx="2480245" cy="489365"/>
          </a:xfrm>
        </p:spPr>
        <p:txBody>
          <a:bodyPr anchor="b"/>
          <a:lstStyle>
            <a:lvl1pPr marL="0" indent="0" algn="ctr">
              <a:buNone/>
              <a:defRPr sz="2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IN"/>
              <a:t>##%</a:t>
            </a:r>
            <a:endParaRPr lang="en-US"/>
          </a:p>
        </p:txBody>
      </p:sp>
      <p:sp>
        <p:nvSpPr>
          <p:cNvPr id="83" name="Text Placeholder 66">
            <a:extLst>
              <a:ext uri="{FF2B5EF4-FFF2-40B4-BE49-F238E27FC236}">
                <a16:creationId xmlns:a16="http://schemas.microsoft.com/office/drawing/2014/main" id="{62366FAA-37D7-957A-AB07-B10F50AB7E6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31196" y="3954067"/>
            <a:ext cx="2480245" cy="489365"/>
          </a:xfrm>
        </p:spPr>
        <p:txBody>
          <a:bodyPr anchor="b"/>
          <a:lstStyle>
            <a:lvl1pPr marL="0" indent="0" algn="ctr">
              <a:buNone/>
              <a:defRPr sz="2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IN"/>
              <a:t>##%</a:t>
            </a:r>
            <a:endParaRPr lang="en-US"/>
          </a:p>
        </p:txBody>
      </p:sp>
      <p:sp>
        <p:nvSpPr>
          <p:cNvPr id="84" name="Text Placeholder 66">
            <a:extLst>
              <a:ext uri="{FF2B5EF4-FFF2-40B4-BE49-F238E27FC236}">
                <a16:creationId xmlns:a16="http://schemas.microsoft.com/office/drawing/2014/main" id="{9999BDA1-4F5F-905B-C3F0-DAB7C283BF8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76997" y="4469178"/>
            <a:ext cx="2480245" cy="337015"/>
          </a:xfrm>
        </p:spPr>
        <p:txBody>
          <a:bodyPr/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IN"/>
              <a:t>INSERT KR</a:t>
            </a:r>
            <a:endParaRPr lang="en-US"/>
          </a:p>
        </p:txBody>
      </p:sp>
      <p:sp>
        <p:nvSpPr>
          <p:cNvPr id="85" name="Text Placeholder 66">
            <a:extLst>
              <a:ext uri="{FF2B5EF4-FFF2-40B4-BE49-F238E27FC236}">
                <a16:creationId xmlns:a16="http://schemas.microsoft.com/office/drawing/2014/main" id="{8AB579A5-72FA-8115-4F0D-45DF08C20C8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429584" y="4469178"/>
            <a:ext cx="2480245" cy="337015"/>
          </a:xfrm>
        </p:spPr>
        <p:txBody>
          <a:bodyPr/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IN"/>
              <a:t>INSERT KR</a:t>
            </a:r>
            <a:endParaRPr lang="en-US"/>
          </a:p>
        </p:txBody>
      </p:sp>
      <p:sp>
        <p:nvSpPr>
          <p:cNvPr id="86" name="Text Placeholder 66">
            <a:extLst>
              <a:ext uri="{FF2B5EF4-FFF2-40B4-BE49-F238E27FC236}">
                <a16:creationId xmlns:a16="http://schemas.microsoft.com/office/drawing/2014/main" id="{76D73AE3-B01A-91E3-07A5-D790CEF10E1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78608" y="4469178"/>
            <a:ext cx="2480245" cy="337015"/>
          </a:xfrm>
        </p:spPr>
        <p:txBody>
          <a:bodyPr/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IN"/>
              <a:t>INSERT KR</a:t>
            </a:r>
            <a:endParaRPr lang="en-US"/>
          </a:p>
        </p:txBody>
      </p:sp>
      <p:sp>
        <p:nvSpPr>
          <p:cNvPr id="87" name="Text Placeholder 66">
            <a:extLst>
              <a:ext uri="{FF2B5EF4-FFF2-40B4-BE49-F238E27FC236}">
                <a16:creationId xmlns:a16="http://schemas.microsoft.com/office/drawing/2014/main" id="{48D47CE7-0A3D-8F9D-82C3-0AB4FE4570B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31196" y="4469178"/>
            <a:ext cx="2480245" cy="337015"/>
          </a:xfrm>
        </p:spPr>
        <p:txBody>
          <a:bodyPr/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IN"/>
              <a:t>INSERT KR</a:t>
            </a:r>
            <a:endParaRPr lang="en-US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C394142-ABD9-3DE7-DF01-1A4C4700EA1E}"/>
              </a:ext>
            </a:extLst>
          </p:cNvPr>
          <p:cNvCxnSpPr>
            <a:cxnSpLocks/>
          </p:cNvCxnSpPr>
          <p:nvPr/>
        </p:nvCxnSpPr>
        <p:spPr>
          <a:xfrm>
            <a:off x="586752" y="4955839"/>
            <a:ext cx="2500084" cy="0"/>
          </a:xfrm>
          <a:prstGeom prst="line">
            <a:avLst/>
          </a:prstGeom>
          <a:ln w="6350">
            <a:solidFill>
              <a:srgbClr val="20202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752CC22-C12A-34F3-2496-6154A0FADF31}"/>
              </a:ext>
            </a:extLst>
          </p:cNvPr>
          <p:cNvCxnSpPr>
            <a:cxnSpLocks/>
          </p:cNvCxnSpPr>
          <p:nvPr/>
        </p:nvCxnSpPr>
        <p:spPr>
          <a:xfrm>
            <a:off x="3432781" y="4955839"/>
            <a:ext cx="2500084" cy="0"/>
          </a:xfrm>
          <a:prstGeom prst="line">
            <a:avLst/>
          </a:prstGeom>
          <a:ln w="6350">
            <a:solidFill>
              <a:srgbClr val="20202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5F2EBDF-2DA6-A541-C2F1-4E5F0D65DFE2}"/>
              </a:ext>
            </a:extLst>
          </p:cNvPr>
          <p:cNvCxnSpPr>
            <a:cxnSpLocks/>
          </p:cNvCxnSpPr>
          <p:nvPr/>
        </p:nvCxnSpPr>
        <p:spPr>
          <a:xfrm>
            <a:off x="6278810" y="4955839"/>
            <a:ext cx="2500084" cy="0"/>
          </a:xfrm>
          <a:prstGeom prst="line">
            <a:avLst/>
          </a:prstGeom>
          <a:ln w="6350">
            <a:solidFill>
              <a:srgbClr val="20202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BD12769-A642-8FC0-98BB-FBC62B1B878D}"/>
              </a:ext>
            </a:extLst>
          </p:cNvPr>
          <p:cNvCxnSpPr>
            <a:cxnSpLocks/>
          </p:cNvCxnSpPr>
          <p:nvPr/>
        </p:nvCxnSpPr>
        <p:spPr>
          <a:xfrm>
            <a:off x="9124839" y="4955839"/>
            <a:ext cx="2500084" cy="0"/>
          </a:xfrm>
          <a:prstGeom prst="line">
            <a:avLst/>
          </a:prstGeom>
          <a:ln w="6350">
            <a:solidFill>
              <a:srgbClr val="20202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6">
            <a:extLst>
              <a:ext uri="{FF2B5EF4-FFF2-40B4-BE49-F238E27FC236}">
                <a16:creationId xmlns:a16="http://schemas.microsoft.com/office/drawing/2014/main" id="{C166BEFD-8D48-6C47-C565-6590AE1BD2C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76997" y="5114062"/>
            <a:ext cx="2480245" cy="489365"/>
          </a:xfrm>
        </p:spPr>
        <p:txBody>
          <a:bodyPr anchor="b"/>
          <a:lstStyle>
            <a:lvl1pPr marL="0" indent="0" algn="ctr">
              <a:buNone/>
              <a:defRPr sz="2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IN"/>
              <a:t>##%</a:t>
            </a:r>
            <a:endParaRPr lang="en-US"/>
          </a:p>
        </p:txBody>
      </p:sp>
      <p:sp>
        <p:nvSpPr>
          <p:cNvPr id="93" name="Text Placeholder 66">
            <a:extLst>
              <a:ext uri="{FF2B5EF4-FFF2-40B4-BE49-F238E27FC236}">
                <a16:creationId xmlns:a16="http://schemas.microsoft.com/office/drawing/2014/main" id="{CE16FCD8-0FDE-F913-0A3D-606D5CD105B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29584" y="5114062"/>
            <a:ext cx="2480245" cy="489365"/>
          </a:xfrm>
        </p:spPr>
        <p:txBody>
          <a:bodyPr anchor="b"/>
          <a:lstStyle>
            <a:lvl1pPr marL="0" indent="0" algn="ctr">
              <a:buNone/>
              <a:defRPr sz="2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IN"/>
              <a:t>##%</a:t>
            </a:r>
            <a:endParaRPr lang="en-US"/>
          </a:p>
        </p:txBody>
      </p:sp>
      <p:sp>
        <p:nvSpPr>
          <p:cNvPr id="94" name="Text Placeholder 66">
            <a:extLst>
              <a:ext uri="{FF2B5EF4-FFF2-40B4-BE49-F238E27FC236}">
                <a16:creationId xmlns:a16="http://schemas.microsoft.com/office/drawing/2014/main" id="{AD42898F-CB19-672A-C7C0-5F4E6F50BB9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82171" y="5114062"/>
            <a:ext cx="2480245" cy="489365"/>
          </a:xfrm>
        </p:spPr>
        <p:txBody>
          <a:bodyPr anchor="b"/>
          <a:lstStyle>
            <a:lvl1pPr marL="0" indent="0" algn="ctr">
              <a:buNone/>
              <a:defRPr sz="2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IN"/>
              <a:t>##%</a:t>
            </a:r>
            <a:endParaRPr lang="en-US"/>
          </a:p>
        </p:txBody>
      </p:sp>
      <p:sp>
        <p:nvSpPr>
          <p:cNvPr id="95" name="Text Placeholder 66">
            <a:extLst>
              <a:ext uri="{FF2B5EF4-FFF2-40B4-BE49-F238E27FC236}">
                <a16:creationId xmlns:a16="http://schemas.microsoft.com/office/drawing/2014/main" id="{4868B406-FB03-683F-3D94-52A7057AB09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134759" y="5114062"/>
            <a:ext cx="2480245" cy="489365"/>
          </a:xfrm>
        </p:spPr>
        <p:txBody>
          <a:bodyPr anchor="b"/>
          <a:lstStyle>
            <a:lvl1pPr marL="0" indent="0" algn="ctr">
              <a:buNone/>
              <a:defRPr sz="2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IN"/>
              <a:t>##%</a:t>
            </a:r>
            <a:endParaRPr lang="en-US"/>
          </a:p>
        </p:txBody>
      </p:sp>
      <p:sp>
        <p:nvSpPr>
          <p:cNvPr id="96" name="Text Placeholder 66">
            <a:extLst>
              <a:ext uri="{FF2B5EF4-FFF2-40B4-BE49-F238E27FC236}">
                <a16:creationId xmlns:a16="http://schemas.microsoft.com/office/drawing/2014/main" id="{EFCDB1F9-45B5-5FD1-CC37-9A24B6C0583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76997" y="5629173"/>
            <a:ext cx="2480245" cy="350865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IN"/>
              <a:t>INSERT KR</a:t>
            </a:r>
            <a:endParaRPr lang="en-US"/>
          </a:p>
        </p:txBody>
      </p:sp>
      <p:sp>
        <p:nvSpPr>
          <p:cNvPr id="97" name="Text Placeholder 66">
            <a:extLst>
              <a:ext uri="{FF2B5EF4-FFF2-40B4-BE49-F238E27FC236}">
                <a16:creationId xmlns:a16="http://schemas.microsoft.com/office/drawing/2014/main" id="{2D9CB802-9810-9474-3437-A02BC0255FE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429584" y="5629173"/>
            <a:ext cx="2480245" cy="350865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IN"/>
              <a:t>INSERT KR</a:t>
            </a:r>
            <a:endParaRPr lang="en-US"/>
          </a:p>
        </p:txBody>
      </p:sp>
      <p:sp>
        <p:nvSpPr>
          <p:cNvPr id="98" name="Text Placeholder 66">
            <a:extLst>
              <a:ext uri="{FF2B5EF4-FFF2-40B4-BE49-F238E27FC236}">
                <a16:creationId xmlns:a16="http://schemas.microsoft.com/office/drawing/2014/main" id="{ECCFE59B-AE8B-0B19-8E54-EEC9927E0F5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82171" y="5629173"/>
            <a:ext cx="2480245" cy="350865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IN"/>
              <a:t>INSERT KR</a:t>
            </a:r>
            <a:endParaRPr lang="en-US"/>
          </a:p>
        </p:txBody>
      </p:sp>
      <p:sp>
        <p:nvSpPr>
          <p:cNvPr id="99" name="Text Placeholder 66">
            <a:extLst>
              <a:ext uri="{FF2B5EF4-FFF2-40B4-BE49-F238E27FC236}">
                <a16:creationId xmlns:a16="http://schemas.microsoft.com/office/drawing/2014/main" id="{2E1792D5-62E3-E265-DCEA-63C37DBF953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134759" y="5629173"/>
            <a:ext cx="2480245" cy="350865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IN"/>
              <a:t>INSERT KR</a:t>
            </a:r>
            <a:endParaRPr lang="en-US"/>
          </a:p>
        </p:txBody>
      </p:sp>
      <p:sp>
        <p:nvSpPr>
          <p:cNvPr id="100" name="Rectangle: Single Corner Rounded 99">
            <a:extLst>
              <a:ext uri="{FF2B5EF4-FFF2-40B4-BE49-F238E27FC236}">
                <a16:creationId xmlns:a16="http://schemas.microsoft.com/office/drawing/2014/main" id="{52575BD9-288D-AC9E-F60D-6E4A9872C0C5}"/>
              </a:ext>
            </a:extLst>
          </p:cNvPr>
          <p:cNvSpPr/>
          <p:nvPr/>
        </p:nvSpPr>
        <p:spPr bwMode="auto">
          <a:xfrm rot="16200000">
            <a:off x="6921650" y="1587646"/>
            <a:ext cx="545804" cy="9994903"/>
          </a:xfrm>
          <a:prstGeom prst="round1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67E7872-3C79-B1EE-6C2C-006104BA048A}"/>
              </a:ext>
            </a:extLst>
          </p:cNvPr>
          <p:cNvSpPr txBox="1"/>
          <p:nvPr/>
        </p:nvSpPr>
        <p:spPr>
          <a:xfrm>
            <a:off x="2262895" y="6446598"/>
            <a:ext cx="44268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8575"/>
                </a:solidFill>
                <a:effectLst/>
                <a:uLnTx/>
                <a:uFillTx/>
                <a:latin typeface="Arial Black" panose="020B0A04020102020204"/>
                <a:ea typeface="+mn-ea"/>
                <a:cs typeface="+mn-cs"/>
              </a:rPr>
              <a:t>💻</a:t>
            </a:r>
            <a:endParaRPr lang="en-US"/>
          </a:p>
        </p:txBody>
      </p:sp>
      <p:sp>
        <p:nvSpPr>
          <p:cNvPr id="102" name="Text Placeholder 64">
            <a:extLst>
              <a:ext uri="{FF2B5EF4-FFF2-40B4-BE49-F238E27FC236}">
                <a16:creationId xmlns:a16="http://schemas.microsoft.com/office/drawing/2014/main" id="{4CAB4CCF-DA9C-C957-9EB9-90BC4D7585F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2771376" y="6395815"/>
            <a:ext cx="8853547" cy="378565"/>
          </a:xfrm>
          <a:noFill/>
        </p:spPr>
        <p:txBody>
          <a:bodyPr lIns="27432" tIns="91440" rIns="0" bIns="91440"/>
          <a:lstStyle>
            <a:lvl1pPr marL="0" indent="0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224096" indent="0">
              <a:buNone/>
              <a:defRPr sz="1400">
                <a:latin typeface="+mn-lt"/>
              </a:defRPr>
            </a:lvl2pPr>
            <a:lvl3pPr marL="448193" indent="0">
              <a:buNone/>
              <a:defRPr sz="1400">
                <a:latin typeface="+mn-lt"/>
              </a:defRPr>
            </a:lvl3pPr>
            <a:lvl4pPr marL="672289" indent="0">
              <a:buNone/>
              <a:defRPr sz="1400">
                <a:latin typeface="+mn-lt"/>
              </a:defRPr>
            </a:lvl4pPr>
            <a:lvl5pPr marL="896386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044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199" y="1187644"/>
            <a:ext cx="11277601" cy="22665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438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199" y="1187644"/>
            <a:ext cx="5190589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190586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Click to 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881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199" y="1187644"/>
            <a:ext cx="5190589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190586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691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607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: Top Corners Rounded 61">
            <a:extLst>
              <a:ext uri="{FF2B5EF4-FFF2-40B4-BE49-F238E27FC236}">
                <a16:creationId xmlns:a16="http://schemas.microsoft.com/office/drawing/2014/main" id="{C73A80A6-CBD5-1365-56C3-0A6A53B1B031}"/>
              </a:ext>
            </a:extLst>
          </p:cNvPr>
          <p:cNvSpPr/>
          <p:nvPr userDrawn="1"/>
        </p:nvSpPr>
        <p:spPr bwMode="auto">
          <a:xfrm>
            <a:off x="1602302" y="1822414"/>
            <a:ext cx="429634" cy="4572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8A5DD4"/>
              </a:gs>
              <a:gs pos="74000">
                <a:srgbClr val="0078D4">
                  <a:lumMod val="45000"/>
                  <a:lumOff val="55000"/>
                </a:srgbClr>
              </a:gs>
              <a:gs pos="83000">
                <a:srgbClr val="0078D4">
                  <a:lumMod val="45000"/>
                  <a:lumOff val="55000"/>
                </a:srgbClr>
              </a:gs>
              <a:gs pos="100000">
                <a:srgbClr val="0078D4">
                  <a:lumMod val="30000"/>
                  <a:lumOff val="7000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63" name="Rectangle: Top Corners Rounded 62">
            <a:extLst>
              <a:ext uri="{FF2B5EF4-FFF2-40B4-BE49-F238E27FC236}">
                <a16:creationId xmlns:a16="http://schemas.microsoft.com/office/drawing/2014/main" id="{6D6A98FD-4816-C02C-EE25-CE4B44BE9296}"/>
              </a:ext>
            </a:extLst>
          </p:cNvPr>
          <p:cNvSpPr/>
          <p:nvPr userDrawn="1"/>
        </p:nvSpPr>
        <p:spPr bwMode="auto">
          <a:xfrm>
            <a:off x="4454889" y="1822414"/>
            <a:ext cx="429634" cy="4572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8A5DD4"/>
              </a:gs>
              <a:gs pos="74000">
                <a:srgbClr val="0078D4">
                  <a:lumMod val="45000"/>
                  <a:lumOff val="55000"/>
                </a:srgbClr>
              </a:gs>
              <a:gs pos="83000">
                <a:srgbClr val="0078D4">
                  <a:lumMod val="45000"/>
                  <a:lumOff val="55000"/>
                </a:srgbClr>
              </a:gs>
              <a:gs pos="100000">
                <a:srgbClr val="0078D4">
                  <a:lumMod val="30000"/>
                  <a:lumOff val="7000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64" name="Rectangle: Top Corners Rounded 63">
            <a:extLst>
              <a:ext uri="{FF2B5EF4-FFF2-40B4-BE49-F238E27FC236}">
                <a16:creationId xmlns:a16="http://schemas.microsoft.com/office/drawing/2014/main" id="{896C1C57-7B31-7C72-640A-B91F1DA9A3D3}"/>
              </a:ext>
            </a:extLst>
          </p:cNvPr>
          <p:cNvSpPr/>
          <p:nvPr userDrawn="1"/>
        </p:nvSpPr>
        <p:spPr bwMode="auto">
          <a:xfrm>
            <a:off x="7307476" y="1822414"/>
            <a:ext cx="429634" cy="4572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8A5DD4"/>
              </a:gs>
              <a:gs pos="74000">
                <a:srgbClr val="0078D4">
                  <a:lumMod val="45000"/>
                  <a:lumOff val="55000"/>
                </a:srgbClr>
              </a:gs>
              <a:gs pos="83000">
                <a:srgbClr val="0078D4">
                  <a:lumMod val="45000"/>
                  <a:lumOff val="55000"/>
                </a:srgbClr>
              </a:gs>
              <a:gs pos="100000">
                <a:srgbClr val="0078D4">
                  <a:lumMod val="30000"/>
                  <a:lumOff val="7000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65" name="Rectangle: Top Corners Rounded 64">
            <a:extLst>
              <a:ext uri="{FF2B5EF4-FFF2-40B4-BE49-F238E27FC236}">
                <a16:creationId xmlns:a16="http://schemas.microsoft.com/office/drawing/2014/main" id="{AE4D80E6-E23A-7A08-1C03-C332100E7B5B}"/>
              </a:ext>
            </a:extLst>
          </p:cNvPr>
          <p:cNvSpPr/>
          <p:nvPr userDrawn="1"/>
        </p:nvSpPr>
        <p:spPr bwMode="auto">
          <a:xfrm>
            <a:off x="10160064" y="1822414"/>
            <a:ext cx="429634" cy="4572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8A5DD4"/>
              </a:gs>
              <a:gs pos="74000">
                <a:srgbClr val="0078D4">
                  <a:lumMod val="45000"/>
                  <a:lumOff val="55000"/>
                </a:srgbClr>
              </a:gs>
              <a:gs pos="83000">
                <a:srgbClr val="0078D4">
                  <a:lumMod val="45000"/>
                  <a:lumOff val="55000"/>
                </a:srgbClr>
              </a:gs>
              <a:gs pos="100000">
                <a:srgbClr val="0078D4">
                  <a:lumMod val="30000"/>
                  <a:lumOff val="7000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085EC5-472F-CCA1-E940-A91FBC8A3403}"/>
              </a:ext>
            </a:extLst>
          </p:cNvPr>
          <p:cNvSpPr/>
          <p:nvPr userDrawn="1"/>
        </p:nvSpPr>
        <p:spPr>
          <a:xfrm>
            <a:off x="0" y="4078513"/>
            <a:ext cx="12192000" cy="2779487"/>
          </a:xfrm>
          <a:prstGeom prst="rect">
            <a:avLst/>
          </a:prstGeom>
          <a:gradFill flip="none" rotWithShape="1">
            <a:gsLst>
              <a:gs pos="0">
                <a:srgbClr val="8A5DD4"/>
              </a:gs>
              <a:gs pos="74000">
                <a:srgbClr val="0078D4">
                  <a:lumMod val="45000"/>
                  <a:lumOff val="55000"/>
                </a:srgbClr>
              </a:gs>
              <a:gs pos="83000">
                <a:srgbClr val="0078D4">
                  <a:lumMod val="45000"/>
                  <a:lumOff val="55000"/>
                </a:srgbClr>
              </a:gs>
              <a:gs pos="100000">
                <a:srgbClr val="0078D4">
                  <a:lumMod val="30000"/>
                  <a:lumOff val="70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+mn-ea"/>
              <a:cs typeface="Segoe UI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DCA7B73-3BD5-D1B9-AC0E-F3B8BBE8A7F7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6705600"/>
            <a:ext cx="182880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Classified as Microsoft Confidential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879139-E121-2079-86A5-25AAAEC3D678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5485" y="1991281"/>
            <a:ext cx="1053466" cy="1054906"/>
          </a:xfrm>
          <a:prstGeom prst="rect">
            <a:avLst/>
          </a:prstGeom>
        </p:spPr>
      </p:pic>
      <p:sp>
        <p:nvSpPr>
          <p:cNvPr id="4" name="Freeform 16">
            <a:extLst>
              <a:ext uri="{FF2B5EF4-FFF2-40B4-BE49-F238E27FC236}">
                <a16:creationId xmlns:a16="http://schemas.microsoft.com/office/drawing/2014/main" id="{019A1C1F-C564-BC77-9BC9-7D545F6BA1AC}"/>
              </a:ext>
            </a:extLst>
          </p:cNvPr>
          <p:cNvSpPr>
            <a:spLocks/>
          </p:cNvSpPr>
          <p:nvPr userDrawn="1"/>
        </p:nvSpPr>
        <p:spPr bwMode="auto">
          <a:xfrm>
            <a:off x="457200" y="1868942"/>
            <a:ext cx="2719838" cy="4277858"/>
          </a:xfrm>
          <a:prstGeom prst="roundRect">
            <a:avLst>
              <a:gd name="adj" fmla="val 3822"/>
            </a:avLst>
          </a:prstGeom>
          <a:solidFill>
            <a:schemeClr val="bg1"/>
          </a:solidFill>
          <a:ln>
            <a:gradFill flip="none" rotWithShape="1">
              <a:gsLst>
                <a:gs pos="0">
                  <a:schemeClr val="accent5">
                    <a:lumMod val="90000"/>
                    <a:alpha val="31000"/>
                  </a:schemeClr>
                </a:gs>
                <a:gs pos="82000">
                  <a:schemeClr val="accent5">
                    <a:lumMod val="90000"/>
                    <a:alpha val="0"/>
                  </a:schemeClr>
                </a:gs>
              </a:gsLst>
              <a:lin ang="18900000" scaled="1"/>
              <a:tileRect/>
            </a:gradFill>
          </a:ln>
          <a:effectLst>
            <a:outerShdw blurRad="330200" dist="342900" dir="2700000" algn="ctr" rotWithShape="0">
              <a:schemeClr val="bg1">
                <a:lumMod val="85000"/>
                <a:alpha val="26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UA" b="0" i="0" u="none" strike="noStrike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40" name="Freeform 16">
            <a:extLst>
              <a:ext uri="{FF2B5EF4-FFF2-40B4-BE49-F238E27FC236}">
                <a16:creationId xmlns:a16="http://schemas.microsoft.com/office/drawing/2014/main" id="{1CE1836A-8F13-8B88-0548-816C4DECCD62}"/>
              </a:ext>
            </a:extLst>
          </p:cNvPr>
          <p:cNvSpPr>
            <a:spLocks/>
          </p:cNvSpPr>
          <p:nvPr userDrawn="1"/>
        </p:nvSpPr>
        <p:spPr bwMode="auto">
          <a:xfrm>
            <a:off x="3309787" y="1868942"/>
            <a:ext cx="2719838" cy="4277858"/>
          </a:xfrm>
          <a:prstGeom prst="roundRect">
            <a:avLst>
              <a:gd name="adj" fmla="val 3822"/>
            </a:avLst>
          </a:prstGeom>
          <a:solidFill>
            <a:schemeClr val="bg1"/>
          </a:solidFill>
          <a:ln>
            <a:gradFill flip="none" rotWithShape="1">
              <a:gsLst>
                <a:gs pos="0">
                  <a:schemeClr val="accent5">
                    <a:lumMod val="90000"/>
                    <a:alpha val="31000"/>
                  </a:schemeClr>
                </a:gs>
                <a:gs pos="82000">
                  <a:schemeClr val="accent5">
                    <a:lumMod val="90000"/>
                    <a:alpha val="0"/>
                  </a:schemeClr>
                </a:gs>
              </a:gsLst>
              <a:lin ang="18900000" scaled="1"/>
              <a:tileRect/>
            </a:gradFill>
          </a:ln>
          <a:effectLst>
            <a:outerShdw blurRad="330200" dist="342900" dir="2700000" algn="ctr" rotWithShape="0">
              <a:schemeClr val="bg1">
                <a:lumMod val="85000"/>
                <a:alpha val="26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UA" b="0" i="0" u="none" strike="noStrike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41" name="Freeform 16">
            <a:extLst>
              <a:ext uri="{FF2B5EF4-FFF2-40B4-BE49-F238E27FC236}">
                <a16:creationId xmlns:a16="http://schemas.microsoft.com/office/drawing/2014/main" id="{97C433F6-EA31-6F51-C985-342CFFC31CE7}"/>
              </a:ext>
            </a:extLst>
          </p:cNvPr>
          <p:cNvSpPr>
            <a:spLocks/>
          </p:cNvSpPr>
          <p:nvPr userDrawn="1"/>
        </p:nvSpPr>
        <p:spPr bwMode="auto">
          <a:xfrm>
            <a:off x="6162375" y="1868942"/>
            <a:ext cx="2719838" cy="4277858"/>
          </a:xfrm>
          <a:prstGeom prst="roundRect">
            <a:avLst>
              <a:gd name="adj" fmla="val 3822"/>
            </a:avLst>
          </a:prstGeom>
          <a:solidFill>
            <a:schemeClr val="bg1"/>
          </a:solidFill>
          <a:ln>
            <a:gradFill flip="none" rotWithShape="1">
              <a:gsLst>
                <a:gs pos="0">
                  <a:schemeClr val="accent5">
                    <a:lumMod val="90000"/>
                    <a:alpha val="31000"/>
                  </a:schemeClr>
                </a:gs>
                <a:gs pos="82000">
                  <a:schemeClr val="accent5">
                    <a:lumMod val="90000"/>
                    <a:alpha val="0"/>
                  </a:schemeClr>
                </a:gs>
              </a:gsLst>
              <a:lin ang="18900000" scaled="1"/>
              <a:tileRect/>
            </a:gradFill>
          </a:ln>
          <a:effectLst>
            <a:outerShdw blurRad="330200" dist="342900" dir="2700000" algn="ctr" rotWithShape="0">
              <a:schemeClr val="bg1">
                <a:lumMod val="85000"/>
                <a:alpha val="26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UA" b="0" i="0" u="none" strike="noStrike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42" name="Freeform 16">
            <a:extLst>
              <a:ext uri="{FF2B5EF4-FFF2-40B4-BE49-F238E27FC236}">
                <a16:creationId xmlns:a16="http://schemas.microsoft.com/office/drawing/2014/main" id="{21C9C3C5-7B68-04E3-DBA6-B33EE358D147}"/>
              </a:ext>
            </a:extLst>
          </p:cNvPr>
          <p:cNvSpPr>
            <a:spLocks/>
          </p:cNvSpPr>
          <p:nvPr userDrawn="1"/>
        </p:nvSpPr>
        <p:spPr bwMode="auto">
          <a:xfrm>
            <a:off x="9014962" y="1868942"/>
            <a:ext cx="2719838" cy="4277858"/>
          </a:xfrm>
          <a:prstGeom prst="roundRect">
            <a:avLst>
              <a:gd name="adj" fmla="val 3822"/>
            </a:avLst>
          </a:prstGeom>
          <a:solidFill>
            <a:schemeClr val="bg1"/>
          </a:solidFill>
          <a:ln>
            <a:gradFill flip="none" rotWithShape="1">
              <a:gsLst>
                <a:gs pos="0">
                  <a:schemeClr val="accent5">
                    <a:lumMod val="90000"/>
                    <a:alpha val="31000"/>
                  </a:schemeClr>
                </a:gs>
                <a:gs pos="82000">
                  <a:schemeClr val="accent5">
                    <a:lumMod val="90000"/>
                    <a:alpha val="0"/>
                  </a:schemeClr>
                </a:gs>
              </a:gsLst>
              <a:lin ang="18900000" scaled="1"/>
              <a:tileRect/>
            </a:gradFill>
          </a:ln>
          <a:effectLst>
            <a:outerShdw blurRad="330200" dist="342900" dir="2700000" algn="ctr" rotWithShape="0">
              <a:schemeClr val="bg1">
                <a:lumMod val="85000"/>
                <a:alpha val="26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UA" b="0" i="0" u="none" strike="noStrike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46" name="Text Placeholder 32">
            <a:extLst>
              <a:ext uri="{FF2B5EF4-FFF2-40B4-BE49-F238E27FC236}">
                <a16:creationId xmlns:a16="http://schemas.microsoft.com/office/drawing/2014/main" id="{361D8BCA-AA17-FD07-6987-37F71221BFF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3434" y="2017223"/>
            <a:ext cx="2487370" cy="643398"/>
          </a:xfrm>
        </p:spPr>
        <p:txBody>
          <a:bodyPr lIns="0" tIns="0" rIns="0" bIns="0"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600" b="1" kern="1200" dirty="0" smtClean="0">
                <a:solidFill>
                  <a:schemeClr val="accent5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INSERT OBJECTIVE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8D19BA4-61B7-35C0-0769-1EEE5922615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42799" y="1206976"/>
            <a:ext cx="548640" cy="548640"/>
          </a:xfrm>
          <a:prstGeom prst="ellipse">
            <a:avLst/>
          </a:prstGeom>
          <a:solidFill>
            <a:srgbClr val="8C63D5"/>
          </a:solidFill>
        </p:spPr>
        <p:txBody>
          <a:bodyPr tIns="0" bIns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224096" indent="0">
              <a:buFont typeface="Arial" panose="020B0604020202020204" pitchFamily="34" charset="0"/>
              <a:buNone/>
              <a:defRPr sz="1800"/>
            </a:lvl2pPr>
            <a:lvl3pPr marL="448193" indent="0">
              <a:buFont typeface="Arial" panose="020B0604020202020204" pitchFamily="34" charset="0"/>
              <a:buNone/>
              <a:defRPr sz="1800"/>
            </a:lvl3pPr>
            <a:lvl4pPr marL="672289" indent="0">
              <a:buFont typeface="Arial" panose="020B0604020202020204" pitchFamily="34" charset="0"/>
              <a:buNone/>
              <a:defRPr sz="1800"/>
            </a:lvl4pPr>
            <a:lvl5pPr marL="896386" indent="0">
              <a:buFont typeface="Arial" panose="020B0604020202020204" pitchFamily="34" charset="0"/>
              <a:buNone/>
              <a:defRPr sz="1800"/>
            </a:lvl5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52C45649-236B-0A16-5BF8-030213750A1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95386" y="1206976"/>
            <a:ext cx="548640" cy="548640"/>
          </a:xfrm>
          <a:prstGeom prst="ellipse">
            <a:avLst/>
          </a:prstGeom>
          <a:solidFill>
            <a:srgbClr val="8C63D5"/>
          </a:solidFill>
        </p:spPr>
        <p:txBody>
          <a:bodyPr tIns="0" bIns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224096" indent="0">
              <a:buFont typeface="Arial" panose="020B0604020202020204" pitchFamily="34" charset="0"/>
              <a:buNone/>
              <a:defRPr sz="1800"/>
            </a:lvl2pPr>
            <a:lvl3pPr marL="448193" indent="0">
              <a:buFont typeface="Arial" panose="020B0604020202020204" pitchFamily="34" charset="0"/>
              <a:buNone/>
              <a:defRPr sz="1800"/>
            </a:lvl3pPr>
            <a:lvl4pPr marL="672289" indent="0">
              <a:buFont typeface="Arial" panose="020B0604020202020204" pitchFamily="34" charset="0"/>
              <a:buNone/>
              <a:defRPr sz="1800"/>
            </a:lvl4pPr>
            <a:lvl5pPr marL="896386" indent="0">
              <a:buFont typeface="Arial" panose="020B0604020202020204" pitchFamily="34" charset="0"/>
              <a:buNone/>
              <a:defRPr sz="1800"/>
            </a:lvl5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53" name="Text Placeholder 50">
            <a:extLst>
              <a:ext uri="{FF2B5EF4-FFF2-40B4-BE49-F238E27FC236}">
                <a16:creationId xmlns:a16="http://schemas.microsoft.com/office/drawing/2014/main" id="{0AA6C789-DB39-C01F-1484-39D892211B6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47973" y="1206976"/>
            <a:ext cx="548640" cy="548640"/>
          </a:xfrm>
          <a:prstGeom prst="ellipse">
            <a:avLst/>
          </a:prstGeom>
          <a:solidFill>
            <a:srgbClr val="8C63D5"/>
          </a:solidFill>
        </p:spPr>
        <p:txBody>
          <a:bodyPr tIns="0" bIns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224096" indent="0">
              <a:buFont typeface="Arial" panose="020B0604020202020204" pitchFamily="34" charset="0"/>
              <a:buNone/>
              <a:defRPr sz="1800"/>
            </a:lvl2pPr>
            <a:lvl3pPr marL="448193" indent="0">
              <a:buFont typeface="Arial" panose="020B0604020202020204" pitchFamily="34" charset="0"/>
              <a:buNone/>
              <a:defRPr sz="1800"/>
            </a:lvl3pPr>
            <a:lvl4pPr marL="672289" indent="0">
              <a:buFont typeface="Arial" panose="020B0604020202020204" pitchFamily="34" charset="0"/>
              <a:buNone/>
              <a:defRPr sz="1800"/>
            </a:lvl4pPr>
            <a:lvl5pPr marL="896386" indent="0">
              <a:buFont typeface="Arial" panose="020B0604020202020204" pitchFamily="34" charset="0"/>
              <a:buNone/>
              <a:defRPr sz="1800"/>
            </a:lvl5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54" name="Text Placeholder 50">
            <a:extLst>
              <a:ext uri="{FF2B5EF4-FFF2-40B4-BE49-F238E27FC236}">
                <a16:creationId xmlns:a16="http://schemas.microsoft.com/office/drawing/2014/main" id="{DD6B7EF4-8F62-43AB-1755-ABC7EFD3414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0100561" y="1206976"/>
            <a:ext cx="548640" cy="548640"/>
          </a:xfrm>
          <a:prstGeom prst="ellipse">
            <a:avLst/>
          </a:prstGeom>
          <a:solidFill>
            <a:srgbClr val="8C63D5"/>
          </a:solidFill>
        </p:spPr>
        <p:txBody>
          <a:bodyPr tIns="0" bIns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224096" indent="0">
              <a:buFont typeface="Arial" panose="020B0604020202020204" pitchFamily="34" charset="0"/>
              <a:buNone/>
              <a:defRPr sz="1800"/>
            </a:lvl2pPr>
            <a:lvl3pPr marL="448193" indent="0">
              <a:buFont typeface="Arial" panose="020B0604020202020204" pitchFamily="34" charset="0"/>
              <a:buNone/>
              <a:defRPr sz="1800"/>
            </a:lvl3pPr>
            <a:lvl4pPr marL="672289" indent="0">
              <a:buFont typeface="Arial" panose="020B0604020202020204" pitchFamily="34" charset="0"/>
              <a:buNone/>
              <a:defRPr sz="1800"/>
            </a:lvl4pPr>
            <a:lvl5pPr marL="896386" indent="0">
              <a:buFont typeface="Arial" panose="020B0604020202020204" pitchFamily="34" charset="0"/>
              <a:buNone/>
              <a:defRPr sz="1800"/>
            </a:lvl5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55" name="Text Placeholder 32">
            <a:extLst>
              <a:ext uri="{FF2B5EF4-FFF2-40B4-BE49-F238E27FC236}">
                <a16:creationId xmlns:a16="http://schemas.microsoft.com/office/drawing/2014/main" id="{C41E9BF6-FC04-9A39-5C1A-6B3EC63640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26021" y="2017223"/>
            <a:ext cx="2487370" cy="643398"/>
          </a:xfrm>
        </p:spPr>
        <p:txBody>
          <a:bodyPr lIns="0" tIns="0" rIns="0" bIns="0"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600" b="1" kern="1200" dirty="0" smtClean="0">
                <a:solidFill>
                  <a:schemeClr val="accent5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INSERT OBJECTIVE</a:t>
            </a:r>
          </a:p>
        </p:txBody>
      </p:sp>
      <p:sp>
        <p:nvSpPr>
          <p:cNvPr id="56" name="Text Placeholder 32">
            <a:extLst>
              <a:ext uri="{FF2B5EF4-FFF2-40B4-BE49-F238E27FC236}">
                <a16:creationId xmlns:a16="http://schemas.microsoft.com/office/drawing/2014/main" id="{ABCF1BD1-3F96-B5E2-001B-AC885E277A8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8608" y="2017223"/>
            <a:ext cx="2487370" cy="643398"/>
          </a:xfrm>
        </p:spPr>
        <p:txBody>
          <a:bodyPr lIns="0" tIns="0" rIns="0" bIns="0"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600" b="1" kern="1200" dirty="0" smtClean="0">
                <a:solidFill>
                  <a:schemeClr val="accent5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INSERT OBJECTIVE</a:t>
            </a:r>
          </a:p>
        </p:txBody>
      </p:sp>
      <p:sp>
        <p:nvSpPr>
          <p:cNvPr id="57" name="Text Placeholder 32">
            <a:extLst>
              <a:ext uri="{FF2B5EF4-FFF2-40B4-BE49-F238E27FC236}">
                <a16:creationId xmlns:a16="http://schemas.microsoft.com/office/drawing/2014/main" id="{F7C33EB9-ECB0-C0EE-4993-9B7D98AFE7D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31196" y="2017223"/>
            <a:ext cx="2487370" cy="643398"/>
          </a:xfrm>
        </p:spPr>
        <p:txBody>
          <a:bodyPr lIns="0" tIns="0" rIns="0" bIns="0"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600" b="1" kern="1200" dirty="0" smtClean="0">
                <a:solidFill>
                  <a:schemeClr val="accent5"/>
                </a:solidFill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2pPr>
            <a:lvl3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3pPr>
            <a:lvl4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4pPr>
            <a:lvl5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None/>
              <a:tabLst/>
              <a:defRPr kumimoji="0" lang="en-US" sz="16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INSERT OBJECTIVE</a:t>
            </a: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0E995704-C77C-C555-4223-0CB8A719DB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76997" y="2771941"/>
            <a:ext cx="2480245" cy="489365"/>
          </a:xfrm>
        </p:spPr>
        <p:txBody>
          <a:bodyPr anchor="b"/>
          <a:lstStyle>
            <a:lvl1pPr marL="0" indent="0" algn="ctr">
              <a:buNone/>
              <a:defRPr sz="2200" b="1"/>
            </a:lvl1pPr>
          </a:lstStyle>
          <a:p>
            <a:pPr lvl="0"/>
            <a:r>
              <a:rPr lang="en-IN"/>
              <a:t>##%</a:t>
            </a:r>
            <a:endParaRPr lang="en-US"/>
          </a:p>
        </p:txBody>
      </p:sp>
      <p:sp>
        <p:nvSpPr>
          <p:cNvPr id="68" name="Text Placeholder 66">
            <a:extLst>
              <a:ext uri="{FF2B5EF4-FFF2-40B4-BE49-F238E27FC236}">
                <a16:creationId xmlns:a16="http://schemas.microsoft.com/office/drawing/2014/main" id="{AAA2D5DD-49BC-3EBC-95CB-5B2636ED7BC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29584" y="2771941"/>
            <a:ext cx="2480245" cy="489365"/>
          </a:xfrm>
        </p:spPr>
        <p:txBody>
          <a:bodyPr anchor="b"/>
          <a:lstStyle>
            <a:lvl1pPr marL="0" indent="0" algn="ctr">
              <a:buNone/>
              <a:defRPr sz="2200" b="1"/>
            </a:lvl1pPr>
          </a:lstStyle>
          <a:p>
            <a:pPr lvl="0"/>
            <a:r>
              <a:rPr lang="en-IN"/>
              <a:t>##%</a:t>
            </a:r>
            <a:endParaRPr lang="en-US"/>
          </a:p>
        </p:txBody>
      </p:sp>
      <p:sp>
        <p:nvSpPr>
          <p:cNvPr id="69" name="Text Placeholder 66">
            <a:extLst>
              <a:ext uri="{FF2B5EF4-FFF2-40B4-BE49-F238E27FC236}">
                <a16:creationId xmlns:a16="http://schemas.microsoft.com/office/drawing/2014/main" id="{64538494-2D07-7B47-F92B-1A8975417F5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82171" y="2771941"/>
            <a:ext cx="2480245" cy="489365"/>
          </a:xfrm>
        </p:spPr>
        <p:txBody>
          <a:bodyPr anchor="b"/>
          <a:lstStyle>
            <a:lvl1pPr marL="0" indent="0" algn="ctr">
              <a:buNone/>
              <a:defRPr sz="2200" b="1"/>
            </a:lvl1pPr>
          </a:lstStyle>
          <a:p>
            <a:pPr lvl="0"/>
            <a:r>
              <a:rPr lang="en-IN"/>
              <a:t>##%</a:t>
            </a:r>
            <a:endParaRPr lang="en-US"/>
          </a:p>
        </p:txBody>
      </p:sp>
      <p:sp>
        <p:nvSpPr>
          <p:cNvPr id="70" name="Text Placeholder 66">
            <a:extLst>
              <a:ext uri="{FF2B5EF4-FFF2-40B4-BE49-F238E27FC236}">
                <a16:creationId xmlns:a16="http://schemas.microsoft.com/office/drawing/2014/main" id="{7315AF12-34F7-9F1F-C419-2AF176716A1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34759" y="2771941"/>
            <a:ext cx="2480245" cy="489365"/>
          </a:xfrm>
        </p:spPr>
        <p:txBody>
          <a:bodyPr anchor="b"/>
          <a:lstStyle>
            <a:lvl1pPr marL="0" indent="0" algn="ctr">
              <a:buNone/>
              <a:defRPr sz="2200" b="1"/>
            </a:lvl1pPr>
          </a:lstStyle>
          <a:p>
            <a:pPr lvl="0"/>
            <a:r>
              <a:rPr lang="en-IN"/>
              <a:t>##%</a:t>
            </a:r>
            <a:endParaRPr lang="en-US"/>
          </a:p>
        </p:txBody>
      </p:sp>
      <p:sp>
        <p:nvSpPr>
          <p:cNvPr id="71" name="Text Placeholder 66">
            <a:extLst>
              <a:ext uri="{FF2B5EF4-FFF2-40B4-BE49-F238E27FC236}">
                <a16:creationId xmlns:a16="http://schemas.microsoft.com/office/drawing/2014/main" id="{E08D8098-EDAA-7C49-D52E-AA81C6A8B0C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76997" y="3287052"/>
            <a:ext cx="2480245" cy="350865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latin typeface="+mn-lt"/>
              </a:defRPr>
            </a:lvl1pPr>
          </a:lstStyle>
          <a:p>
            <a:pPr lvl="0"/>
            <a:r>
              <a:rPr lang="en-IN"/>
              <a:t>INSERT KR</a:t>
            </a:r>
            <a:endParaRPr lang="en-US"/>
          </a:p>
        </p:txBody>
      </p:sp>
      <p:sp>
        <p:nvSpPr>
          <p:cNvPr id="72" name="Text Placeholder 66">
            <a:extLst>
              <a:ext uri="{FF2B5EF4-FFF2-40B4-BE49-F238E27FC236}">
                <a16:creationId xmlns:a16="http://schemas.microsoft.com/office/drawing/2014/main" id="{BEC0B874-A641-C9FB-9BD8-E51786C2BDE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429584" y="3287052"/>
            <a:ext cx="2480245" cy="350865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latin typeface="+mn-lt"/>
              </a:defRPr>
            </a:lvl1pPr>
          </a:lstStyle>
          <a:p>
            <a:pPr lvl="0"/>
            <a:r>
              <a:rPr lang="en-IN"/>
              <a:t>INSERT KR</a:t>
            </a:r>
            <a:endParaRPr lang="en-US"/>
          </a:p>
        </p:txBody>
      </p:sp>
      <p:sp>
        <p:nvSpPr>
          <p:cNvPr id="73" name="Text Placeholder 66">
            <a:extLst>
              <a:ext uri="{FF2B5EF4-FFF2-40B4-BE49-F238E27FC236}">
                <a16:creationId xmlns:a16="http://schemas.microsoft.com/office/drawing/2014/main" id="{752A688F-D138-D3F3-B52B-0BDA521D0C6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82171" y="3287052"/>
            <a:ext cx="2480245" cy="350865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latin typeface="+mn-lt"/>
              </a:defRPr>
            </a:lvl1pPr>
          </a:lstStyle>
          <a:p>
            <a:pPr lvl="0"/>
            <a:r>
              <a:rPr lang="en-IN"/>
              <a:t>INSERT KR</a:t>
            </a:r>
            <a:endParaRPr lang="en-US"/>
          </a:p>
        </p:txBody>
      </p:sp>
      <p:sp>
        <p:nvSpPr>
          <p:cNvPr id="74" name="Text Placeholder 66">
            <a:extLst>
              <a:ext uri="{FF2B5EF4-FFF2-40B4-BE49-F238E27FC236}">
                <a16:creationId xmlns:a16="http://schemas.microsoft.com/office/drawing/2014/main" id="{10582FDE-216D-0D0E-977C-D24DEB8547E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34759" y="3287052"/>
            <a:ext cx="2480245" cy="350865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latin typeface="+mn-lt"/>
              </a:defRPr>
            </a:lvl1pPr>
          </a:lstStyle>
          <a:p>
            <a:pPr lvl="0"/>
            <a:r>
              <a:rPr lang="en-IN"/>
              <a:t>INSERT KR</a:t>
            </a:r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732CEBB-80AF-697D-4FFF-09629480D4C4}"/>
              </a:ext>
            </a:extLst>
          </p:cNvPr>
          <p:cNvCxnSpPr>
            <a:cxnSpLocks/>
          </p:cNvCxnSpPr>
          <p:nvPr userDrawn="1"/>
        </p:nvCxnSpPr>
        <p:spPr>
          <a:xfrm>
            <a:off x="586752" y="3799113"/>
            <a:ext cx="2500084" cy="0"/>
          </a:xfrm>
          <a:prstGeom prst="line">
            <a:avLst/>
          </a:prstGeom>
          <a:ln w="6350">
            <a:solidFill>
              <a:schemeClr val="accent5">
                <a:lumMod val="20000"/>
                <a:lumOff val="8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561B3A2-EA2D-B378-F7EF-D85483B2B245}"/>
              </a:ext>
            </a:extLst>
          </p:cNvPr>
          <p:cNvCxnSpPr>
            <a:cxnSpLocks/>
          </p:cNvCxnSpPr>
          <p:nvPr userDrawn="1"/>
        </p:nvCxnSpPr>
        <p:spPr>
          <a:xfrm>
            <a:off x="3432781" y="3799113"/>
            <a:ext cx="2500084" cy="0"/>
          </a:xfrm>
          <a:prstGeom prst="line">
            <a:avLst/>
          </a:prstGeom>
          <a:ln w="6350">
            <a:solidFill>
              <a:schemeClr val="accent5">
                <a:lumMod val="20000"/>
                <a:lumOff val="8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B8504EB-2462-8570-F7B8-FC834E2A0171}"/>
              </a:ext>
            </a:extLst>
          </p:cNvPr>
          <p:cNvCxnSpPr>
            <a:cxnSpLocks/>
          </p:cNvCxnSpPr>
          <p:nvPr userDrawn="1"/>
        </p:nvCxnSpPr>
        <p:spPr>
          <a:xfrm>
            <a:off x="6278810" y="3799113"/>
            <a:ext cx="2500084" cy="0"/>
          </a:xfrm>
          <a:prstGeom prst="line">
            <a:avLst/>
          </a:prstGeom>
          <a:ln w="6350">
            <a:solidFill>
              <a:schemeClr val="accent5">
                <a:lumMod val="20000"/>
                <a:lumOff val="8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80FBD33-5371-39F9-6C1C-B28A0EACBE3B}"/>
              </a:ext>
            </a:extLst>
          </p:cNvPr>
          <p:cNvCxnSpPr>
            <a:cxnSpLocks/>
          </p:cNvCxnSpPr>
          <p:nvPr userDrawn="1"/>
        </p:nvCxnSpPr>
        <p:spPr>
          <a:xfrm>
            <a:off x="9124839" y="3799113"/>
            <a:ext cx="2500084" cy="0"/>
          </a:xfrm>
          <a:prstGeom prst="line">
            <a:avLst/>
          </a:prstGeom>
          <a:ln w="6350">
            <a:solidFill>
              <a:schemeClr val="accent5">
                <a:lumMod val="20000"/>
                <a:lumOff val="8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 Placeholder 66">
            <a:extLst>
              <a:ext uri="{FF2B5EF4-FFF2-40B4-BE49-F238E27FC236}">
                <a16:creationId xmlns:a16="http://schemas.microsoft.com/office/drawing/2014/main" id="{72E3E581-3B50-A993-86D7-24AC2CE1114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76997" y="3954067"/>
            <a:ext cx="2480245" cy="489365"/>
          </a:xfrm>
        </p:spPr>
        <p:txBody>
          <a:bodyPr anchor="b"/>
          <a:lstStyle>
            <a:lvl1pPr marL="0" indent="0" algn="ctr">
              <a:buNone/>
              <a:defRPr sz="2200" b="1"/>
            </a:lvl1pPr>
          </a:lstStyle>
          <a:p>
            <a:pPr lvl="0"/>
            <a:r>
              <a:rPr lang="en-IN"/>
              <a:t>##%</a:t>
            </a:r>
            <a:endParaRPr lang="en-US"/>
          </a:p>
        </p:txBody>
      </p:sp>
      <p:sp>
        <p:nvSpPr>
          <p:cNvPr id="81" name="Text Placeholder 66">
            <a:extLst>
              <a:ext uri="{FF2B5EF4-FFF2-40B4-BE49-F238E27FC236}">
                <a16:creationId xmlns:a16="http://schemas.microsoft.com/office/drawing/2014/main" id="{C36710BC-DC7E-A2F7-361F-A3D79FE220D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429584" y="3954067"/>
            <a:ext cx="2480245" cy="489365"/>
          </a:xfrm>
        </p:spPr>
        <p:txBody>
          <a:bodyPr anchor="b"/>
          <a:lstStyle>
            <a:lvl1pPr marL="0" indent="0" algn="ctr">
              <a:buNone/>
              <a:defRPr sz="2200" b="1"/>
            </a:lvl1pPr>
          </a:lstStyle>
          <a:p>
            <a:pPr lvl="0"/>
            <a:r>
              <a:rPr lang="en-IN"/>
              <a:t>##%</a:t>
            </a:r>
            <a:endParaRPr lang="en-US"/>
          </a:p>
        </p:txBody>
      </p:sp>
      <p:sp>
        <p:nvSpPr>
          <p:cNvPr id="82" name="Text Placeholder 66">
            <a:extLst>
              <a:ext uri="{FF2B5EF4-FFF2-40B4-BE49-F238E27FC236}">
                <a16:creationId xmlns:a16="http://schemas.microsoft.com/office/drawing/2014/main" id="{DAEF1266-2117-B1D1-89BB-ADB7D60FDC5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82171" y="3954067"/>
            <a:ext cx="2480245" cy="489365"/>
          </a:xfrm>
        </p:spPr>
        <p:txBody>
          <a:bodyPr anchor="b"/>
          <a:lstStyle>
            <a:lvl1pPr marL="0" indent="0" algn="ctr">
              <a:buNone/>
              <a:defRPr sz="2200" b="1"/>
            </a:lvl1pPr>
          </a:lstStyle>
          <a:p>
            <a:pPr lvl="0"/>
            <a:r>
              <a:rPr lang="en-IN"/>
              <a:t>##%</a:t>
            </a:r>
            <a:endParaRPr lang="en-US"/>
          </a:p>
        </p:txBody>
      </p:sp>
      <p:sp>
        <p:nvSpPr>
          <p:cNvPr id="83" name="Text Placeholder 66">
            <a:extLst>
              <a:ext uri="{FF2B5EF4-FFF2-40B4-BE49-F238E27FC236}">
                <a16:creationId xmlns:a16="http://schemas.microsoft.com/office/drawing/2014/main" id="{62366FAA-37D7-957A-AB07-B10F50AB7E6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31196" y="3954067"/>
            <a:ext cx="2480245" cy="489365"/>
          </a:xfrm>
        </p:spPr>
        <p:txBody>
          <a:bodyPr anchor="b"/>
          <a:lstStyle>
            <a:lvl1pPr marL="0" indent="0" algn="ctr">
              <a:buNone/>
              <a:defRPr sz="2200" b="1"/>
            </a:lvl1pPr>
          </a:lstStyle>
          <a:p>
            <a:pPr lvl="0"/>
            <a:r>
              <a:rPr lang="en-IN"/>
              <a:t>##%</a:t>
            </a:r>
            <a:endParaRPr lang="en-US"/>
          </a:p>
        </p:txBody>
      </p:sp>
      <p:sp>
        <p:nvSpPr>
          <p:cNvPr id="84" name="Text Placeholder 66">
            <a:extLst>
              <a:ext uri="{FF2B5EF4-FFF2-40B4-BE49-F238E27FC236}">
                <a16:creationId xmlns:a16="http://schemas.microsoft.com/office/drawing/2014/main" id="{9999BDA1-4F5F-905B-C3F0-DAB7C283BF8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76997" y="4469178"/>
            <a:ext cx="2480245" cy="337015"/>
          </a:xfrm>
        </p:spPr>
        <p:txBody>
          <a:bodyPr/>
          <a:lstStyle>
            <a:lvl1pPr marL="0" indent="0" algn="ctr">
              <a:buNone/>
              <a:defRPr sz="1100">
                <a:latin typeface="+mn-lt"/>
              </a:defRPr>
            </a:lvl1pPr>
          </a:lstStyle>
          <a:p>
            <a:pPr lvl="0"/>
            <a:r>
              <a:rPr lang="en-IN"/>
              <a:t>INSERT KR</a:t>
            </a:r>
            <a:endParaRPr lang="en-US"/>
          </a:p>
        </p:txBody>
      </p:sp>
      <p:sp>
        <p:nvSpPr>
          <p:cNvPr id="85" name="Text Placeholder 66">
            <a:extLst>
              <a:ext uri="{FF2B5EF4-FFF2-40B4-BE49-F238E27FC236}">
                <a16:creationId xmlns:a16="http://schemas.microsoft.com/office/drawing/2014/main" id="{8AB579A5-72FA-8115-4F0D-45DF08C20C8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429584" y="4469178"/>
            <a:ext cx="2480245" cy="337015"/>
          </a:xfrm>
        </p:spPr>
        <p:txBody>
          <a:bodyPr/>
          <a:lstStyle>
            <a:lvl1pPr marL="0" indent="0" algn="ctr">
              <a:buNone/>
              <a:defRPr sz="1100">
                <a:latin typeface="+mn-lt"/>
              </a:defRPr>
            </a:lvl1pPr>
          </a:lstStyle>
          <a:p>
            <a:pPr lvl="0"/>
            <a:r>
              <a:rPr lang="en-IN"/>
              <a:t>INSERT KR</a:t>
            </a:r>
            <a:endParaRPr lang="en-US"/>
          </a:p>
        </p:txBody>
      </p:sp>
      <p:sp>
        <p:nvSpPr>
          <p:cNvPr id="86" name="Text Placeholder 66">
            <a:extLst>
              <a:ext uri="{FF2B5EF4-FFF2-40B4-BE49-F238E27FC236}">
                <a16:creationId xmlns:a16="http://schemas.microsoft.com/office/drawing/2014/main" id="{76D73AE3-B01A-91E3-07A5-D790CEF10E1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78608" y="4469178"/>
            <a:ext cx="2480245" cy="337015"/>
          </a:xfrm>
        </p:spPr>
        <p:txBody>
          <a:bodyPr/>
          <a:lstStyle>
            <a:lvl1pPr marL="0" indent="0" algn="ctr">
              <a:buNone/>
              <a:defRPr sz="1100">
                <a:latin typeface="+mn-lt"/>
              </a:defRPr>
            </a:lvl1pPr>
          </a:lstStyle>
          <a:p>
            <a:pPr lvl="0"/>
            <a:r>
              <a:rPr lang="en-IN"/>
              <a:t>INSERT KR</a:t>
            </a:r>
            <a:endParaRPr lang="en-US"/>
          </a:p>
        </p:txBody>
      </p:sp>
      <p:sp>
        <p:nvSpPr>
          <p:cNvPr id="87" name="Text Placeholder 66">
            <a:extLst>
              <a:ext uri="{FF2B5EF4-FFF2-40B4-BE49-F238E27FC236}">
                <a16:creationId xmlns:a16="http://schemas.microsoft.com/office/drawing/2014/main" id="{48D47CE7-0A3D-8F9D-82C3-0AB4FE4570B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131196" y="4469178"/>
            <a:ext cx="2480245" cy="337015"/>
          </a:xfrm>
        </p:spPr>
        <p:txBody>
          <a:bodyPr/>
          <a:lstStyle>
            <a:lvl1pPr marL="0" indent="0" algn="ctr">
              <a:buNone/>
              <a:defRPr sz="1100">
                <a:latin typeface="+mn-lt"/>
              </a:defRPr>
            </a:lvl1pPr>
          </a:lstStyle>
          <a:p>
            <a:pPr lvl="0"/>
            <a:r>
              <a:rPr lang="en-IN"/>
              <a:t>INSERT KR</a:t>
            </a:r>
            <a:endParaRPr lang="en-US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C394142-ABD9-3DE7-DF01-1A4C4700EA1E}"/>
              </a:ext>
            </a:extLst>
          </p:cNvPr>
          <p:cNvCxnSpPr>
            <a:cxnSpLocks/>
          </p:cNvCxnSpPr>
          <p:nvPr userDrawn="1"/>
        </p:nvCxnSpPr>
        <p:spPr>
          <a:xfrm>
            <a:off x="586752" y="4955839"/>
            <a:ext cx="2500084" cy="0"/>
          </a:xfrm>
          <a:prstGeom prst="line">
            <a:avLst/>
          </a:prstGeom>
          <a:ln w="6350">
            <a:solidFill>
              <a:schemeClr val="accent5">
                <a:lumMod val="20000"/>
                <a:lumOff val="8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752CC22-C12A-34F3-2496-6154A0FADF31}"/>
              </a:ext>
            </a:extLst>
          </p:cNvPr>
          <p:cNvCxnSpPr>
            <a:cxnSpLocks/>
          </p:cNvCxnSpPr>
          <p:nvPr userDrawn="1"/>
        </p:nvCxnSpPr>
        <p:spPr>
          <a:xfrm>
            <a:off x="3432781" y="4955839"/>
            <a:ext cx="2500084" cy="0"/>
          </a:xfrm>
          <a:prstGeom prst="line">
            <a:avLst/>
          </a:prstGeom>
          <a:ln w="6350">
            <a:solidFill>
              <a:schemeClr val="accent5">
                <a:lumMod val="20000"/>
                <a:lumOff val="8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5F2EBDF-2DA6-A541-C2F1-4E5F0D65DFE2}"/>
              </a:ext>
            </a:extLst>
          </p:cNvPr>
          <p:cNvCxnSpPr>
            <a:cxnSpLocks/>
          </p:cNvCxnSpPr>
          <p:nvPr userDrawn="1"/>
        </p:nvCxnSpPr>
        <p:spPr>
          <a:xfrm>
            <a:off x="6278810" y="4955839"/>
            <a:ext cx="2500084" cy="0"/>
          </a:xfrm>
          <a:prstGeom prst="line">
            <a:avLst/>
          </a:prstGeom>
          <a:ln w="6350">
            <a:solidFill>
              <a:schemeClr val="accent5">
                <a:lumMod val="20000"/>
                <a:lumOff val="8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BD12769-A642-8FC0-98BB-FBC62B1B878D}"/>
              </a:ext>
            </a:extLst>
          </p:cNvPr>
          <p:cNvCxnSpPr>
            <a:cxnSpLocks/>
          </p:cNvCxnSpPr>
          <p:nvPr userDrawn="1"/>
        </p:nvCxnSpPr>
        <p:spPr>
          <a:xfrm>
            <a:off x="9124839" y="4955839"/>
            <a:ext cx="2500084" cy="0"/>
          </a:xfrm>
          <a:prstGeom prst="line">
            <a:avLst/>
          </a:prstGeom>
          <a:ln w="6350">
            <a:solidFill>
              <a:schemeClr val="accent5">
                <a:lumMod val="20000"/>
                <a:lumOff val="8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6">
            <a:extLst>
              <a:ext uri="{FF2B5EF4-FFF2-40B4-BE49-F238E27FC236}">
                <a16:creationId xmlns:a16="http://schemas.microsoft.com/office/drawing/2014/main" id="{C166BEFD-8D48-6C47-C565-6590AE1BD2C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76997" y="5114062"/>
            <a:ext cx="2480245" cy="489365"/>
          </a:xfrm>
        </p:spPr>
        <p:txBody>
          <a:bodyPr anchor="b"/>
          <a:lstStyle>
            <a:lvl1pPr marL="0" indent="0" algn="ctr">
              <a:buNone/>
              <a:defRPr sz="2200" b="1"/>
            </a:lvl1pPr>
          </a:lstStyle>
          <a:p>
            <a:pPr lvl="0"/>
            <a:r>
              <a:rPr lang="en-IN"/>
              <a:t>##%</a:t>
            </a:r>
            <a:endParaRPr lang="en-US"/>
          </a:p>
        </p:txBody>
      </p:sp>
      <p:sp>
        <p:nvSpPr>
          <p:cNvPr id="93" name="Text Placeholder 66">
            <a:extLst>
              <a:ext uri="{FF2B5EF4-FFF2-40B4-BE49-F238E27FC236}">
                <a16:creationId xmlns:a16="http://schemas.microsoft.com/office/drawing/2014/main" id="{CE16FCD8-0FDE-F913-0A3D-606D5CD105B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429584" y="5114062"/>
            <a:ext cx="2480245" cy="489365"/>
          </a:xfrm>
        </p:spPr>
        <p:txBody>
          <a:bodyPr anchor="b"/>
          <a:lstStyle>
            <a:lvl1pPr marL="0" indent="0" algn="ctr">
              <a:buNone/>
              <a:defRPr sz="2200" b="1"/>
            </a:lvl1pPr>
          </a:lstStyle>
          <a:p>
            <a:pPr lvl="0"/>
            <a:r>
              <a:rPr lang="en-IN"/>
              <a:t>##%</a:t>
            </a:r>
            <a:endParaRPr lang="en-US"/>
          </a:p>
        </p:txBody>
      </p:sp>
      <p:sp>
        <p:nvSpPr>
          <p:cNvPr id="94" name="Text Placeholder 66">
            <a:extLst>
              <a:ext uri="{FF2B5EF4-FFF2-40B4-BE49-F238E27FC236}">
                <a16:creationId xmlns:a16="http://schemas.microsoft.com/office/drawing/2014/main" id="{AD42898F-CB19-672A-C7C0-5F4E6F50BB9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82171" y="5114062"/>
            <a:ext cx="2480245" cy="489365"/>
          </a:xfrm>
        </p:spPr>
        <p:txBody>
          <a:bodyPr anchor="b"/>
          <a:lstStyle>
            <a:lvl1pPr marL="0" indent="0" algn="ctr">
              <a:buNone/>
              <a:defRPr sz="2200" b="1"/>
            </a:lvl1pPr>
          </a:lstStyle>
          <a:p>
            <a:pPr lvl="0"/>
            <a:r>
              <a:rPr lang="en-IN"/>
              <a:t>##%</a:t>
            </a:r>
            <a:endParaRPr lang="en-US"/>
          </a:p>
        </p:txBody>
      </p:sp>
      <p:sp>
        <p:nvSpPr>
          <p:cNvPr id="95" name="Text Placeholder 66">
            <a:extLst>
              <a:ext uri="{FF2B5EF4-FFF2-40B4-BE49-F238E27FC236}">
                <a16:creationId xmlns:a16="http://schemas.microsoft.com/office/drawing/2014/main" id="{4868B406-FB03-683F-3D94-52A7057AB09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134759" y="5114062"/>
            <a:ext cx="2480245" cy="489365"/>
          </a:xfrm>
        </p:spPr>
        <p:txBody>
          <a:bodyPr anchor="b"/>
          <a:lstStyle>
            <a:lvl1pPr marL="0" indent="0" algn="ctr">
              <a:buNone/>
              <a:defRPr sz="2200" b="1"/>
            </a:lvl1pPr>
          </a:lstStyle>
          <a:p>
            <a:pPr lvl="0"/>
            <a:r>
              <a:rPr lang="en-IN"/>
              <a:t>##%</a:t>
            </a:r>
            <a:endParaRPr lang="en-US"/>
          </a:p>
        </p:txBody>
      </p:sp>
      <p:sp>
        <p:nvSpPr>
          <p:cNvPr id="96" name="Text Placeholder 66">
            <a:extLst>
              <a:ext uri="{FF2B5EF4-FFF2-40B4-BE49-F238E27FC236}">
                <a16:creationId xmlns:a16="http://schemas.microsoft.com/office/drawing/2014/main" id="{EFCDB1F9-45B5-5FD1-CC37-9A24B6C0583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76997" y="5629173"/>
            <a:ext cx="2480245" cy="350865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latin typeface="+mn-lt"/>
              </a:defRPr>
            </a:lvl1pPr>
          </a:lstStyle>
          <a:p>
            <a:pPr lvl="0"/>
            <a:r>
              <a:rPr lang="en-IN"/>
              <a:t>INSERT KR</a:t>
            </a:r>
            <a:endParaRPr lang="en-US"/>
          </a:p>
        </p:txBody>
      </p:sp>
      <p:sp>
        <p:nvSpPr>
          <p:cNvPr id="97" name="Text Placeholder 66">
            <a:extLst>
              <a:ext uri="{FF2B5EF4-FFF2-40B4-BE49-F238E27FC236}">
                <a16:creationId xmlns:a16="http://schemas.microsoft.com/office/drawing/2014/main" id="{2D9CB802-9810-9474-3437-A02BC0255FE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429584" y="5629173"/>
            <a:ext cx="2480245" cy="350865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latin typeface="+mn-lt"/>
              </a:defRPr>
            </a:lvl1pPr>
          </a:lstStyle>
          <a:p>
            <a:pPr lvl="0"/>
            <a:r>
              <a:rPr lang="en-IN"/>
              <a:t>INSERT KR</a:t>
            </a:r>
            <a:endParaRPr lang="en-US"/>
          </a:p>
        </p:txBody>
      </p:sp>
      <p:sp>
        <p:nvSpPr>
          <p:cNvPr id="98" name="Text Placeholder 66">
            <a:extLst>
              <a:ext uri="{FF2B5EF4-FFF2-40B4-BE49-F238E27FC236}">
                <a16:creationId xmlns:a16="http://schemas.microsoft.com/office/drawing/2014/main" id="{ECCFE59B-AE8B-0B19-8E54-EEC9927E0F5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82171" y="5629173"/>
            <a:ext cx="2480245" cy="350865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latin typeface="+mn-lt"/>
              </a:defRPr>
            </a:lvl1pPr>
          </a:lstStyle>
          <a:p>
            <a:pPr lvl="0"/>
            <a:r>
              <a:rPr lang="en-IN"/>
              <a:t>INSERT KR</a:t>
            </a:r>
            <a:endParaRPr lang="en-US"/>
          </a:p>
        </p:txBody>
      </p:sp>
      <p:sp>
        <p:nvSpPr>
          <p:cNvPr id="99" name="Text Placeholder 66">
            <a:extLst>
              <a:ext uri="{FF2B5EF4-FFF2-40B4-BE49-F238E27FC236}">
                <a16:creationId xmlns:a16="http://schemas.microsoft.com/office/drawing/2014/main" id="{2E1792D5-62E3-E265-DCEA-63C37DBF953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134759" y="5629173"/>
            <a:ext cx="2480245" cy="350865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latin typeface="+mn-lt"/>
              </a:defRPr>
            </a:lvl1pPr>
          </a:lstStyle>
          <a:p>
            <a:pPr lvl="0"/>
            <a:r>
              <a:rPr lang="en-IN"/>
              <a:t>INSERT KR</a:t>
            </a:r>
            <a:endParaRPr lang="en-US"/>
          </a:p>
        </p:txBody>
      </p:sp>
      <p:sp>
        <p:nvSpPr>
          <p:cNvPr id="100" name="Rectangle: Single Corner Rounded 99">
            <a:extLst>
              <a:ext uri="{FF2B5EF4-FFF2-40B4-BE49-F238E27FC236}">
                <a16:creationId xmlns:a16="http://schemas.microsoft.com/office/drawing/2014/main" id="{52575BD9-288D-AC9E-F60D-6E4A9872C0C5}"/>
              </a:ext>
            </a:extLst>
          </p:cNvPr>
          <p:cNvSpPr/>
          <p:nvPr userDrawn="1"/>
        </p:nvSpPr>
        <p:spPr bwMode="auto">
          <a:xfrm rot="16200000">
            <a:off x="6921650" y="1587646"/>
            <a:ext cx="545804" cy="9994903"/>
          </a:xfrm>
          <a:prstGeom prst="round1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267E7872-3C79-B1EE-6C2C-006104BA048A}"/>
              </a:ext>
            </a:extLst>
          </p:cNvPr>
          <p:cNvSpPr txBox="1"/>
          <p:nvPr userDrawn="1"/>
        </p:nvSpPr>
        <p:spPr>
          <a:xfrm>
            <a:off x="2262895" y="6446598"/>
            <a:ext cx="44268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8575"/>
                </a:solidFill>
                <a:effectLst/>
                <a:uLnTx/>
                <a:uFillTx/>
                <a:latin typeface="Arial Black" panose="020B0A04020102020204"/>
                <a:ea typeface="+mn-ea"/>
                <a:cs typeface="+mn-cs"/>
              </a:rPr>
              <a:t>💻</a:t>
            </a:r>
            <a:endParaRPr lang="en-US"/>
          </a:p>
        </p:txBody>
      </p:sp>
      <p:sp>
        <p:nvSpPr>
          <p:cNvPr id="102" name="Text Placeholder 64">
            <a:extLst>
              <a:ext uri="{FF2B5EF4-FFF2-40B4-BE49-F238E27FC236}">
                <a16:creationId xmlns:a16="http://schemas.microsoft.com/office/drawing/2014/main" id="{4CAB4CCF-DA9C-C957-9EB9-90BC4D7585F1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2771376" y="6395815"/>
            <a:ext cx="8853547" cy="378565"/>
          </a:xfrm>
          <a:noFill/>
        </p:spPr>
        <p:txBody>
          <a:bodyPr lIns="27432" tIns="91440" rIns="0" bIns="91440"/>
          <a:lstStyle>
            <a:lvl1pPr marL="0" indent="0">
              <a:buNone/>
              <a:defRPr sz="1400">
                <a:latin typeface="+mn-lt"/>
              </a:defRPr>
            </a:lvl1pPr>
            <a:lvl2pPr marL="224096" indent="0">
              <a:buNone/>
              <a:defRPr sz="1400">
                <a:latin typeface="+mn-lt"/>
              </a:defRPr>
            </a:lvl2pPr>
            <a:lvl3pPr marL="448193" indent="0">
              <a:buNone/>
              <a:defRPr sz="1400">
                <a:latin typeface="+mn-lt"/>
              </a:defRPr>
            </a:lvl3pPr>
            <a:lvl4pPr marL="672289" indent="0">
              <a:buNone/>
              <a:defRPr sz="1400">
                <a:latin typeface="+mn-lt"/>
              </a:defRPr>
            </a:lvl4pPr>
            <a:lvl5pPr marL="896386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645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EA1ABD5-063C-41E6-5D6E-326A28C3371D}"/>
              </a:ext>
            </a:extLst>
          </p:cNvPr>
          <p:cNvSpPr/>
          <p:nvPr userDrawn="1"/>
        </p:nvSpPr>
        <p:spPr bwMode="auto">
          <a:xfrm flipV="1">
            <a:off x="0" y="1628775"/>
            <a:ext cx="12192000" cy="1412499"/>
          </a:xfrm>
          <a:prstGeom prst="rect">
            <a:avLst/>
          </a:prstGeom>
          <a:gradFill flip="none" rotWithShape="1">
            <a:gsLst>
              <a:gs pos="50464">
                <a:srgbClr val="809CEE"/>
              </a:gs>
              <a:gs pos="0">
                <a:srgbClr val="8A5DD4"/>
              </a:gs>
              <a:gs pos="83000">
                <a:srgbClr val="0078D4">
                  <a:lumMod val="45000"/>
                  <a:lumOff val="55000"/>
                </a:srgbClr>
              </a:gs>
              <a:gs pos="100000">
                <a:srgbClr val="0078D4">
                  <a:lumMod val="30000"/>
                  <a:lumOff val="70000"/>
                </a:srgbClr>
              </a:gs>
            </a:gsLst>
            <a:lin ang="1890000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wrap="square" lIns="457200" rtlCol="0" anchor="ctr">
            <a:noAutofit/>
          </a:bodyPr>
          <a:lstStyle/>
          <a:p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Freeform 9">
            <a:extLst>
              <a:ext uri="{FF2B5EF4-FFF2-40B4-BE49-F238E27FC236}">
                <a16:creationId xmlns:a16="http://schemas.microsoft.com/office/drawing/2014/main" id="{2657B38C-5A90-4A16-CCF1-B5277BF7A64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43860" y="1752624"/>
            <a:ext cx="11504280" cy="2933676"/>
          </a:xfrm>
          <a:prstGeom prst="roundRect">
            <a:avLst>
              <a:gd name="adj" fmla="val 3078"/>
            </a:avLst>
          </a:prstGeom>
          <a:solidFill>
            <a:schemeClr val="bg1"/>
          </a:solidFill>
          <a:ln>
            <a:gradFill flip="none" rotWithShape="1">
              <a:gsLst>
                <a:gs pos="0">
                  <a:schemeClr val="accent5">
                    <a:lumMod val="90000"/>
                    <a:alpha val="40000"/>
                  </a:schemeClr>
                </a:gs>
                <a:gs pos="82000">
                  <a:schemeClr val="accent5">
                    <a:lumMod val="90000"/>
                    <a:alpha val="20000"/>
                  </a:schemeClr>
                </a:gs>
              </a:gsLst>
              <a:lin ang="18900000" scaled="1"/>
              <a:tileRect/>
            </a:gradFill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88A7AF0-5AFD-E1A1-D412-5D3C6B0092DC}"/>
              </a:ext>
            </a:extLst>
          </p:cNvPr>
          <p:cNvSpPr>
            <a:spLocks/>
          </p:cNvSpPr>
          <p:nvPr userDrawn="1"/>
        </p:nvSpPr>
        <p:spPr bwMode="auto">
          <a:xfrm rot="10800000" flipV="1">
            <a:off x="451655" y="1856788"/>
            <a:ext cx="3700324" cy="615995"/>
          </a:xfrm>
          <a:prstGeom prst="roundRect">
            <a:avLst>
              <a:gd name="adj" fmla="val 10338"/>
            </a:avLst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/>
            <a:tailEnd/>
          </a:ln>
          <a:effectLst/>
        </p:spPr>
        <p:txBody>
          <a:bodyPr wrap="square" t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UA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9B2DE00-F2B2-E8E0-7746-3D491F9A2A87}"/>
              </a:ext>
            </a:extLst>
          </p:cNvPr>
          <p:cNvSpPr>
            <a:spLocks/>
          </p:cNvSpPr>
          <p:nvPr userDrawn="1"/>
        </p:nvSpPr>
        <p:spPr bwMode="auto">
          <a:xfrm rot="10800000" flipV="1">
            <a:off x="4245839" y="1856789"/>
            <a:ext cx="3700324" cy="615995"/>
          </a:xfrm>
          <a:prstGeom prst="roundRect">
            <a:avLst>
              <a:gd name="adj" fmla="val 10338"/>
            </a:avLst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/>
            <a:tailEnd/>
          </a:ln>
          <a:effectLst/>
        </p:spPr>
        <p:txBody>
          <a:bodyPr wrap="square" t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UA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06141B4-A5E8-3C87-EDF5-F29F10368A24}"/>
              </a:ext>
            </a:extLst>
          </p:cNvPr>
          <p:cNvSpPr>
            <a:spLocks/>
          </p:cNvSpPr>
          <p:nvPr userDrawn="1"/>
        </p:nvSpPr>
        <p:spPr bwMode="auto">
          <a:xfrm rot="10800000" flipV="1">
            <a:off x="8040022" y="1856789"/>
            <a:ext cx="3700324" cy="615995"/>
          </a:xfrm>
          <a:prstGeom prst="roundRect">
            <a:avLst>
              <a:gd name="adj" fmla="val 10338"/>
            </a:avLst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/>
            <a:tailEnd/>
          </a:ln>
          <a:effectLst/>
        </p:spPr>
        <p:txBody>
          <a:bodyPr wrap="square" t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UA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802E82-DB63-AE75-BEB2-A8C46474668D}"/>
              </a:ext>
            </a:extLst>
          </p:cNvPr>
          <p:cNvSpPr/>
          <p:nvPr userDrawn="1"/>
        </p:nvSpPr>
        <p:spPr bwMode="auto">
          <a:xfrm flipV="1">
            <a:off x="0" y="5320228"/>
            <a:ext cx="12192000" cy="1537771"/>
          </a:xfrm>
          <a:prstGeom prst="rect">
            <a:avLst/>
          </a:prstGeom>
          <a:gradFill flip="none" rotWithShape="1">
            <a:gsLst>
              <a:gs pos="50464">
                <a:srgbClr val="809CEE"/>
              </a:gs>
              <a:gs pos="0">
                <a:srgbClr val="8A5DD4"/>
              </a:gs>
              <a:gs pos="83000">
                <a:srgbClr val="0078D4">
                  <a:lumMod val="45000"/>
                  <a:lumOff val="55000"/>
                </a:srgbClr>
              </a:gs>
              <a:gs pos="100000">
                <a:srgbClr val="0078D4">
                  <a:lumMod val="30000"/>
                  <a:lumOff val="70000"/>
                </a:srgbClr>
              </a:gs>
            </a:gsLst>
            <a:lin ang="1890000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wrap="square" lIns="457200" rtlCol="0" anchor="ctr">
            <a:noAutofit/>
          </a:bodyPr>
          <a:lstStyle/>
          <a:p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46E053E7-7088-B1FC-E672-9E091D3A2A2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43860" y="5449033"/>
            <a:ext cx="11504280" cy="1280160"/>
          </a:xfrm>
          <a:prstGeom prst="roundRect">
            <a:avLst>
              <a:gd name="adj" fmla="val 8853"/>
            </a:avLst>
          </a:prstGeom>
          <a:solidFill>
            <a:schemeClr val="bg1"/>
          </a:solidFill>
          <a:ln>
            <a:gradFill flip="none" rotWithShape="1">
              <a:gsLst>
                <a:gs pos="0">
                  <a:schemeClr val="accent5">
                    <a:lumMod val="90000"/>
                    <a:alpha val="40000"/>
                  </a:schemeClr>
                </a:gs>
                <a:gs pos="82000">
                  <a:schemeClr val="accent5">
                    <a:lumMod val="90000"/>
                    <a:alpha val="20000"/>
                  </a:schemeClr>
                </a:gs>
              </a:gsLst>
              <a:lin ang="18900000" scaled="1"/>
              <a:tileRect/>
            </a:gradFill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29E74350-1DE9-5069-0FD7-971F76A7F2E2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457200" y="4838808"/>
            <a:ext cx="11274552" cy="463442"/>
          </a:xfrm>
          <a:noFill/>
        </p:spPr>
        <p:txBody>
          <a:bodyPr tIns="91440" bIns="91440" anchor="ctr">
            <a:noAutofit/>
          </a:bodyPr>
          <a:lstStyle>
            <a:lvl1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2200" b="0" i="0" kern="1200" cap="none" spc="0" baseline="0" dirty="0" smtClean="0">
                <a:ln w="3175">
                  <a:noFill/>
                </a:ln>
                <a:solidFill>
                  <a:srgbClr val="8868D9"/>
                </a:solidFill>
                <a:effectLst/>
                <a:latin typeface="+mj-lt"/>
                <a:ea typeface="+mn-ea"/>
                <a:cs typeface="Segoe UI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AE2B4A0-D55E-865E-4160-9B546A6421C2}"/>
              </a:ext>
            </a:extLst>
          </p:cNvPr>
          <p:cNvCxnSpPr>
            <a:cxnSpLocks/>
          </p:cNvCxnSpPr>
          <p:nvPr userDrawn="1"/>
        </p:nvCxnSpPr>
        <p:spPr>
          <a:xfrm>
            <a:off x="587830" y="3569634"/>
            <a:ext cx="3397034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7A0FEA6-853D-D5D7-F0AF-4EE1FC45E600}"/>
              </a:ext>
            </a:extLst>
          </p:cNvPr>
          <p:cNvCxnSpPr>
            <a:cxnSpLocks/>
          </p:cNvCxnSpPr>
          <p:nvPr userDrawn="1"/>
        </p:nvCxnSpPr>
        <p:spPr>
          <a:xfrm>
            <a:off x="4386072" y="3569634"/>
            <a:ext cx="340156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6F737E-E22A-2472-B707-FA0E80C5B5D7}"/>
              </a:ext>
            </a:extLst>
          </p:cNvPr>
          <p:cNvCxnSpPr>
            <a:cxnSpLocks/>
          </p:cNvCxnSpPr>
          <p:nvPr userDrawn="1"/>
        </p:nvCxnSpPr>
        <p:spPr>
          <a:xfrm>
            <a:off x="8188847" y="3569634"/>
            <a:ext cx="3401568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14E89676-5064-1C1E-5802-FEC361768AA5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01584" y="3647557"/>
            <a:ext cx="3383280" cy="978408"/>
          </a:xfrm>
        </p:spPr>
        <p:txBody>
          <a:bodyPr tIns="18288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12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text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9BB8D476-9716-2456-C6F8-E20A5DADAF5C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404360" y="3647557"/>
            <a:ext cx="3383280" cy="978408"/>
          </a:xfrm>
        </p:spPr>
        <p:txBody>
          <a:bodyPr tIns="18288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12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text</a:t>
            </a:r>
          </a:p>
        </p:txBody>
      </p:sp>
      <p:sp>
        <p:nvSpPr>
          <p:cNvPr id="32" name="Text Placeholder 26">
            <a:extLst>
              <a:ext uri="{FF2B5EF4-FFF2-40B4-BE49-F238E27FC236}">
                <a16:creationId xmlns:a16="http://schemas.microsoft.com/office/drawing/2014/main" id="{883591FB-1D38-7956-978A-241FAE72D7F8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207135" y="3647557"/>
            <a:ext cx="3383280" cy="978408"/>
          </a:xfrm>
        </p:spPr>
        <p:txBody>
          <a:bodyPr tIns="18288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12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text</a:t>
            </a: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0F612689-051F-C69D-5B44-EDE99E5DA652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01584" y="2525342"/>
            <a:ext cx="3383280" cy="978408"/>
          </a:xfrm>
        </p:spPr>
        <p:txBody>
          <a:bodyPr tIns="18288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12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text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78EDEE3-1DC0-947D-D844-39E19B2C0DF9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404360" y="2525342"/>
            <a:ext cx="3383280" cy="978408"/>
          </a:xfrm>
        </p:spPr>
        <p:txBody>
          <a:bodyPr tIns="18288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12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text</a:t>
            </a:r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F9ACC6AF-5C77-97AD-5095-BC6E0001BEB9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207135" y="2525342"/>
            <a:ext cx="3383280" cy="978408"/>
          </a:xfrm>
        </p:spPr>
        <p:txBody>
          <a:bodyPr tIns="18288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12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text</a:t>
            </a: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1D96E2AA-1419-58F9-8FC1-1D4CB857AD13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601584" y="2041676"/>
            <a:ext cx="3383280" cy="246221"/>
          </a:xfrm>
        </p:spPr>
        <p:txBody>
          <a:bodyPr t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1600" b="0" kern="1200" cap="none" spc="0" baseline="0" dirty="0" smtClean="0">
                <a:ln w="3175">
                  <a:noFill/>
                </a:ln>
                <a:solidFill>
                  <a:schemeClr val="accent5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heading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712EA3DE-8AAF-D6E1-7EE0-206D18E5EE78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4404360" y="2041676"/>
            <a:ext cx="3383280" cy="246221"/>
          </a:xfrm>
        </p:spPr>
        <p:txBody>
          <a:bodyPr t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1600" b="0" kern="1200" cap="none" spc="0" baseline="0" dirty="0" smtClean="0">
                <a:ln w="3175">
                  <a:noFill/>
                </a:ln>
                <a:solidFill>
                  <a:schemeClr val="accent5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heading</a:t>
            </a:r>
          </a:p>
        </p:txBody>
      </p:sp>
      <p:sp>
        <p:nvSpPr>
          <p:cNvPr id="38" name="Text Placeholder 26">
            <a:extLst>
              <a:ext uri="{FF2B5EF4-FFF2-40B4-BE49-F238E27FC236}">
                <a16:creationId xmlns:a16="http://schemas.microsoft.com/office/drawing/2014/main" id="{8B23B084-CB48-C487-D32B-A71DD3DBF8B0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8207135" y="2041676"/>
            <a:ext cx="3383280" cy="246221"/>
          </a:xfrm>
        </p:spPr>
        <p:txBody>
          <a:bodyPr t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1600" b="0" kern="1200" cap="none" spc="0" baseline="0" dirty="0" smtClean="0">
                <a:ln w="3175">
                  <a:noFill/>
                </a:ln>
                <a:solidFill>
                  <a:schemeClr val="accent5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heading</a:t>
            </a: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id="{9ED7FC09-17ED-1062-0857-FDB0EDAFE660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476250" y="5585455"/>
            <a:ext cx="11255502" cy="246221"/>
          </a:xfrm>
        </p:spPr>
        <p:txBody>
          <a:bodyPr tIns="0" bIns="0"/>
          <a:lstStyle>
            <a:lvl1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1600" b="0" i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sub text</a:t>
            </a:r>
          </a:p>
        </p:txBody>
      </p:sp>
      <p:sp>
        <p:nvSpPr>
          <p:cNvPr id="42" name="Text Placeholder 26">
            <a:extLst>
              <a:ext uri="{FF2B5EF4-FFF2-40B4-BE49-F238E27FC236}">
                <a16:creationId xmlns:a16="http://schemas.microsoft.com/office/drawing/2014/main" id="{933C902E-D1CA-7321-0CEF-0795C8FD31F2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476250" y="5934253"/>
            <a:ext cx="11255502" cy="634235"/>
          </a:xfrm>
        </p:spPr>
        <p:txBody>
          <a:bodyPr tIns="0" bIns="0"/>
          <a:lstStyle>
            <a:lvl1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12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text</a:t>
            </a:r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A4037EB2-9E86-13B7-F308-EEA5E2DD1A7B}"/>
              </a:ext>
            </a:extLst>
          </p:cNvPr>
          <p:cNvSpPr/>
          <p:nvPr userDrawn="1"/>
        </p:nvSpPr>
        <p:spPr bwMode="auto">
          <a:xfrm>
            <a:off x="457200" y="4795355"/>
            <a:ext cx="429634" cy="4572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8A5DD4"/>
              </a:gs>
              <a:gs pos="74000">
                <a:srgbClr val="0078D4">
                  <a:lumMod val="45000"/>
                  <a:lumOff val="55000"/>
                </a:srgbClr>
              </a:gs>
              <a:gs pos="83000">
                <a:srgbClr val="0078D4">
                  <a:lumMod val="45000"/>
                  <a:lumOff val="55000"/>
                </a:srgbClr>
              </a:gs>
              <a:gs pos="100000">
                <a:srgbClr val="0078D4">
                  <a:lumMod val="30000"/>
                  <a:lumOff val="7000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311C22-DBCD-A195-6DFB-A9080F9BA8D4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57200" y="289511"/>
            <a:ext cx="11277600" cy="70537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6">
            <a:extLst>
              <a:ext uri="{FF2B5EF4-FFF2-40B4-BE49-F238E27FC236}">
                <a16:creationId xmlns:a16="http://schemas.microsoft.com/office/drawing/2014/main" id="{F8E3F8C4-4F9B-55B3-BEBA-89673FFDDBBE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457200" y="1143013"/>
            <a:ext cx="11274552" cy="463442"/>
          </a:xfrm>
          <a:noFill/>
        </p:spPr>
        <p:txBody>
          <a:bodyPr tIns="91440" bIns="91440" anchor="ctr">
            <a:noAutofit/>
          </a:bodyPr>
          <a:lstStyle>
            <a:lvl1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2200" b="0" i="0" kern="1200" cap="none" spc="0" baseline="0" dirty="0" smtClean="0">
                <a:ln w="3175">
                  <a:noFill/>
                </a:ln>
                <a:solidFill>
                  <a:srgbClr val="8868D9"/>
                </a:solidFill>
                <a:effectLst/>
                <a:latin typeface="+mj-lt"/>
                <a:ea typeface="+mn-ea"/>
                <a:cs typeface="Segoe UI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title</a:t>
            </a: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CEDF3D7C-20CD-B9C7-6692-EE4E410167C0}"/>
              </a:ext>
            </a:extLst>
          </p:cNvPr>
          <p:cNvSpPr/>
          <p:nvPr userDrawn="1"/>
        </p:nvSpPr>
        <p:spPr bwMode="auto">
          <a:xfrm>
            <a:off x="457200" y="1099560"/>
            <a:ext cx="429634" cy="4572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8A5DD4"/>
              </a:gs>
              <a:gs pos="74000">
                <a:srgbClr val="0078D4">
                  <a:lumMod val="45000"/>
                  <a:lumOff val="55000"/>
                </a:srgbClr>
              </a:gs>
              <a:gs pos="83000">
                <a:srgbClr val="0078D4">
                  <a:lumMod val="45000"/>
                  <a:lumOff val="55000"/>
                </a:srgbClr>
              </a:gs>
              <a:gs pos="100000">
                <a:srgbClr val="0078D4">
                  <a:lumMod val="30000"/>
                  <a:lumOff val="7000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97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6802E82-DB63-AE75-BEB2-A8C46474668D}"/>
              </a:ext>
            </a:extLst>
          </p:cNvPr>
          <p:cNvSpPr/>
          <p:nvPr userDrawn="1"/>
        </p:nvSpPr>
        <p:spPr bwMode="auto">
          <a:xfrm flipV="1">
            <a:off x="0" y="5267325"/>
            <a:ext cx="12192000" cy="1389292"/>
          </a:xfrm>
          <a:prstGeom prst="rect">
            <a:avLst/>
          </a:prstGeom>
          <a:gradFill flip="none" rotWithShape="1">
            <a:gsLst>
              <a:gs pos="50464">
                <a:srgbClr val="809CEE"/>
              </a:gs>
              <a:gs pos="0">
                <a:srgbClr val="8A5DD4"/>
              </a:gs>
              <a:gs pos="83000">
                <a:srgbClr val="0078D4">
                  <a:lumMod val="45000"/>
                  <a:lumOff val="55000"/>
                </a:srgbClr>
              </a:gs>
              <a:gs pos="100000">
                <a:srgbClr val="0078D4">
                  <a:lumMod val="30000"/>
                  <a:lumOff val="70000"/>
                </a:srgbClr>
              </a:gs>
            </a:gsLst>
            <a:lin ang="1890000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wrap="square" lIns="457200" rtlCol="0" anchor="ctr">
            <a:noAutofit/>
          </a:bodyPr>
          <a:lstStyle/>
          <a:p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46E053E7-7088-B1FC-E672-9E091D3A2A2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57556" y="5385000"/>
            <a:ext cx="11676888" cy="1153943"/>
          </a:xfrm>
          <a:prstGeom prst="roundRect">
            <a:avLst>
              <a:gd name="adj" fmla="val 8853"/>
            </a:avLst>
          </a:prstGeom>
          <a:solidFill>
            <a:schemeClr val="bg1"/>
          </a:solidFill>
          <a:ln>
            <a:gradFill flip="none" rotWithShape="1">
              <a:gsLst>
                <a:gs pos="0">
                  <a:schemeClr val="accent5">
                    <a:lumMod val="90000"/>
                    <a:alpha val="40000"/>
                  </a:schemeClr>
                </a:gs>
                <a:gs pos="82000">
                  <a:schemeClr val="accent5">
                    <a:lumMod val="90000"/>
                    <a:alpha val="20000"/>
                  </a:schemeClr>
                </a:gs>
              </a:gsLst>
              <a:lin ang="18900000" scaled="1"/>
              <a:tileRect/>
            </a:gradFill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29E74350-1DE9-5069-0FD7-971F76A7F2E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4866540"/>
            <a:ext cx="11274552" cy="400785"/>
          </a:xfrm>
          <a:noFill/>
        </p:spPr>
        <p:txBody>
          <a:bodyPr tIns="91440" bIns="91440" anchor="ctr">
            <a:noAutofit/>
          </a:bodyPr>
          <a:lstStyle>
            <a:lvl1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2000" b="0" i="0" kern="1200" cap="none" spc="0" baseline="0" dirty="0" smtClean="0">
                <a:ln w="3175">
                  <a:noFill/>
                </a:ln>
                <a:solidFill>
                  <a:srgbClr val="8868D9"/>
                </a:solidFill>
                <a:effectLst/>
                <a:latin typeface="+mj-lt"/>
                <a:ea typeface="+mn-ea"/>
                <a:cs typeface="Segoe UI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title</a:t>
            </a:r>
          </a:p>
        </p:txBody>
      </p:sp>
      <p:sp>
        <p:nvSpPr>
          <p:cNvPr id="4" name="Freeform 9">
            <a:extLst>
              <a:ext uri="{FF2B5EF4-FFF2-40B4-BE49-F238E27FC236}">
                <a16:creationId xmlns:a16="http://schemas.microsoft.com/office/drawing/2014/main" id="{2657B38C-5A90-4A16-CCF1-B5277BF7A64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57556" y="1516768"/>
            <a:ext cx="11676888" cy="3207631"/>
          </a:xfrm>
          <a:prstGeom prst="roundRect">
            <a:avLst>
              <a:gd name="adj" fmla="val 3078"/>
            </a:avLst>
          </a:prstGeom>
          <a:solidFill>
            <a:schemeClr val="bg1"/>
          </a:solidFill>
          <a:ln>
            <a:gradFill flip="none" rotWithShape="1">
              <a:gsLst>
                <a:gs pos="0">
                  <a:schemeClr val="accent5">
                    <a:lumMod val="90000"/>
                    <a:alpha val="40000"/>
                  </a:schemeClr>
                </a:gs>
                <a:gs pos="82000">
                  <a:schemeClr val="accent5">
                    <a:lumMod val="90000"/>
                    <a:alpha val="20000"/>
                  </a:schemeClr>
                </a:gs>
              </a:gsLst>
              <a:lin ang="18900000" scaled="1"/>
              <a:tileRect/>
            </a:gradFill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0F612689-051F-C69D-5B44-EDE99E5DA6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023" y="1948998"/>
            <a:ext cx="5577840" cy="640080"/>
          </a:xfrm>
        </p:spPr>
        <p:txBody>
          <a:bodyPr lIns="0" tIns="45720" rIns="0" bIns="4572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lang="en-US" sz="11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text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78EDEE3-1DC0-947D-D844-39E19B2C0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95032" y="1948998"/>
            <a:ext cx="5577840" cy="640080"/>
          </a:xfrm>
        </p:spPr>
        <p:txBody>
          <a:bodyPr lIns="0" tIns="45720" rIns="0" bIns="4572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lang="en-US" sz="11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text</a:t>
            </a: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id="{9ED7FC09-17ED-1062-0857-FDB0EDAFE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6250" y="5472066"/>
            <a:ext cx="11255502" cy="215444"/>
          </a:xfrm>
        </p:spPr>
        <p:txBody>
          <a:bodyPr tIns="0" bIns="0"/>
          <a:lstStyle>
            <a:lvl1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1400" b="0" i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sub text</a:t>
            </a:r>
          </a:p>
        </p:txBody>
      </p:sp>
      <p:sp>
        <p:nvSpPr>
          <p:cNvPr id="42" name="Text Placeholder 26">
            <a:extLst>
              <a:ext uri="{FF2B5EF4-FFF2-40B4-BE49-F238E27FC236}">
                <a16:creationId xmlns:a16="http://schemas.microsoft.com/office/drawing/2014/main" id="{933C902E-D1CA-7321-0CEF-0795C8FD31F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6250" y="5781535"/>
            <a:ext cx="11255502" cy="704989"/>
          </a:xfrm>
        </p:spPr>
        <p:txBody>
          <a:bodyPr tIns="0" bIns="0"/>
          <a:lstStyle>
            <a:lvl1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12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text</a:t>
            </a:r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A4037EB2-9E86-13B7-F308-EEA5E2DD1A7B}"/>
              </a:ext>
            </a:extLst>
          </p:cNvPr>
          <p:cNvSpPr/>
          <p:nvPr userDrawn="1"/>
        </p:nvSpPr>
        <p:spPr bwMode="auto">
          <a:xfrm>
            <a:off x="457200" y="4823087"/>
            <a:ext cx="429634" cy="4572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8A5DD4"/>
              </a:gs>
              <a:gs pos="74000">
                <a:srgbClr val="0078D4">
                  <a:lumMod val="45000"/>
                  <a:lumOff val="55000"/>
                </a:srgbClr>
              </a:gs>
              <a:gs pos="83000">
                <a:srgbClr val="0078D4">
                  <a:lumMod val="45000"/>
                  <a:lumOff val="55000"/>
                </a:srgbClr>
              </a:gs>
              <a:gs pos="100000">
                <a:srgbClr val="0078D4">
                  <a:lumMod val="30000"/>
                  <a:lumOff val="7000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5C8E7BE-9D90-4EBB-BFA2-E6812029DE6C}"/>
              </a:ext>
            </a:extLst>
          </p:cNvPr>
          <p:cNvSpPr/>
          <p:nvPr userDrawn="1"/>
        </p:nvSpPr>
        <p:spPr bwMode="auto">
          <a:xfrm rot="16200000" flipH="1" flipV="1">
            <a:off x="5925283" y="-4003026"/>
            <a:ext cx="338328" cy="11521440"/>
          </a:xfrm>
          <a:prstGeom prst="roundRect">
            <a:avLst>
              <a:gd name="adj" fmla="val 11695"/>
            </a:avLst>
          </a:prstGeom>
          <a:gradFill flip="none" rotWithShape="1">
            <a:gsLst>
              <a:gs pos="50464">
                <a:srgbClr val="809CEE"/>
              </a:gs>
              <a:gs pos="0">
                <a:srgbClr val="8A5DD4"/>
              </a:gs>
              <a:gs pos="83000">
                <a:srgbClr val="0078D4">
                  <a:lumMod val="45000"/>
                  <a:lumOff val="55000"/>
                </a:srgbClr>
              </a:gs>
              <a:gs pos="100000">
                <a:srgbClr val="0078D4">
                  <a:lumMod val="30000"/>
                  <a:lumOff val="70000"/>
                </a:srgbClr>
              </a:gs>
            </a:gsLst>
            <a:lin ang="1890000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457200" rtlCol="0" anchor="ctr"/>
          <a:lstStyle/>
          <a:p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1D96E2AA-1419-58F9-8FC1-1D4CB857AD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6023" y="1649972"/>
            <a:ext cx="5577840" cy="215444"/>
          </a:xfrm>
        </p:spPr>
        <p:txBody>
          <a:bodyPr t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14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heading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E34F0FA-ED0E-B32F-BB9B-8C29DE5C5877}"/>
              </a:ext>
            </a:extLst>
          </p:cNvPr>
          <p:cNvCxnSpPr>
            <a:cxnSpLocks/>
          </p:cNvCxnSpPr>
          <p:nvPr userDrawn="1"/>
        </p:nvCxnSpPr>
        <p:spPr>
          <a:xfrm>
            <a:off x="6094447" y="1588529"/>
            <a:ext cx="1553" cy="100584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4B7BA3CF-5420-1962-7754-EA6FD03F695C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57200" y="289512"/>
            <a:ext cx="11277600" cy="7662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15A1CDE9-A493-C6B3-814A-BB7CFF052E83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457200" y="1100574"/>
            <a:ext cx="11274552" cy="400785"/>
          </a:xfrm>
          <a:noFill/>
        </p:spPr>
        <p:txBody>
          <a:bodyPr tIns="91440" bIns="91440" anchor="ctr">
            <a:noAutofit/>
          </a:bodyPr>
          <a:lstStyle>
            <a:lvl1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2000" b="0" i="0" kern="1200" cap="none" spc="0" baseline="0" dirty="0" smtClean="0">
                <a:ln w="3175">
                  <a:noFill/>
                </a:ln>
                <a:solidFill>
                  <a:srgbClr val="8868D9"/>
                </a:solidFill>
                <a:effectLst/>
                <a:latin typeface="+mj-lt"/>
                <a:ea typeface="+mn-ea"/>
                <a:cs typeface="Segoe UI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title</a:t>
            </a:r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CCCB0BE6-E484-0783-E800-F5B50DAACF1F}"/>
              </a:ext>
            </a:extLst>
          </p:cNvPr>
          <p:cNvSpPr/>
          <p:nvPr userDrawn="1"/>
        </p:nvSpPr>
        <p:spPr bwMode="auto">
          <a:xfrm>
            <a:off x="457200" y="1057121"/>
            <a:ext cx="429634" cy="4572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8A5DD4"/>
              </a:gs>
              <a:gs pos="74000">
                <a:srgbClr val="0078D4">
                  <a:lumMod val="45000"/>
                  <a:lumOff val="55000"/>
                </a:srgbClr>
              </a:gs>
              <a:gs pos="83000">
                <a:srgbClr val="0078D4">
                  <a:lumMod val="45000"/>
                  <a:lumOff val="55000"/>
                </a:srgbClr>
              </a:gs>
              <a:gs pos="100000">
                <a:srgbClr val="0078D4">
                  <a:lumMod val="30000"/>
                  <a:lumOff val="7000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5" name="Text Placeholder 26">
            <a:extLst>
              <a:ext uri="{FF2B5EF4-FFF2-40B4-BE49-F238E27FC236}">
                <a16:creationId xmlns:a16="http://schemas.microsoft.com/office/drawing/2014/main" id="{E31BF8EA-A3DE-6F75-AC20-DF0CB95F48D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95032" y="1649972"/>
            <a:ext cx="5577840" cy="215444"/>
          </a:xfrm>
        </p:spPr>
        <p:txBody>
          <a:bodyPr t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14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heading</a:t>
            </a:r>
          </a:p>
        </p:txBody>
      </p:sp>
      <p:sp>
        <p:nvSpPr>
          <p:cNvPr id="62" name="Text Placeholder 26">
            <a:extLst>
              <a:ext uri="{FF2B5EF4-FFF2-40B4-BE49-F238E27FC236}">
                <a16:creationId xmlns:a16="http://schemas.microsoft.com/office/drawing/2014/main" id="{F75787AC-2136-029D-58CF-4A04AB1CA7A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16023" y="3003053"/>
            <a:ext cx="5577840" cy="640080"/>
          </a:xfrm>
        </p:spPr>
        <p:txBody>
          <a:bodyPr lIns="0" tIns="45720" rIns="0" bIns="4572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lang="en-US" sz="11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text</a:t>
            </a:r>
          </a:p>
        </p:txBody>
      </p:sp>
      <p:sp>
        <p:nvSpPr>
          <p:cNvPr id="63" name="Text Placeholder 26">
            <a:extLst>
              <a:ext uri="{FF2B5EF4-FFF2-40B4-BE49-F238E27FC236}">
                <a16:creationId xmlns:a16="http://schemas.microsoft.com/office/drawing/2014/main" id="{4DEEB2D4-8E95-24DC-DC80-C4E4EBA5B71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95032" y="3003053"/>
            <a:ext cx="5577840" cy="640080"/>
          </a:xfrm>
        </p:spPr>
        <p:txBody>
          <a:bodyPr lIns="0" tIns="45720" rIns="0" bIns="4572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lang="en-US" sz="11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text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890B9585-8965-69FF-68A8-23480897E419}"/>
              </a:ext>
            </a:extLst>
          </p:cNvPr>
          <p:cNvSpPr/>
          <p:nvPr userDrawn="1"/>
        </p:nvSpPr>
        <p:spPr bwMode="auto">
          <a:xfrm rot="16200000" flipH="1" flipV="1">
            <a:off x="5925283" y="-2948971"/>
            <a:ext cx="338328" cy="11521440"/>
          </a:xfrm>
          <a:prstGeom prst="roundRect">
            <a:avLst>
              <a:gd name="adj" fmla="val 11695"/>
            </a:avLst>
          </a:prstGeom>
          <a:gradFill flip="none" rotWithShape="1">
            <a:gsLst>
              <a:gs pos="50464">
                <a:srgbClr val="809CEE"/>
              </a:gs>
              <a:gs pos="0">
                <a:srgbClr val="8A5DD4"/>
              </a:gs>
              <a:gs pos="83000">
                <a:srgbClr val="0078D4">
                  <a:lumMod val="45000"/>
                  <a:lumOff val="55000"/>
                </a:srgbClr>
              </a:gs>
              <a:gs pos="100000">
                <a:srgbClr val="0078D4">
                  <a:lumMod val="30000"/>
                  <a:lumOff val="70000"/>
                </a:srgbClr>
              </a:gs>
            </a:gsLst>
            <a:lin ang="1890000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457200" rtlCol="0" anchor="ctr"/>
          <a:lstStyle/>
          <a:p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65" name="Text Placeholder 26">
            <a:extLst>
              <a:ext uri="{FF2B5EF4-FFF2-40B4-BE49-F238E27FC236}">
                <a16:creationId xmlns:a16="http://schemas.microsoft.com/office/drawing/2014/main" id="{4ADF076A-EDCB-5843-199D-2C9351B4E5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16023" y="2704027"/>
            <a:ext cx="5577840" cy="215444"/>
          </a:xfrm>
        </p:spPr>
        <p:txBody>
          <a:bodyPr t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14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heading</a:t>
            </a:r>
          </a:p>
        </p:txBody>
      </p:sp>
      <p:sp>
        <p:nvSpPr>
          <p:cNvPr id="66" name="Text Placeholder 26">
            <a:extLst>
              <a:ext uri="{FF2B5EF4-FFF2-40B4-BE49-F238E27FC236}">
                <a16:creationId xmlns:a16="http://schemas.microsoft.com/office/drawing/2014/main" id="{2EDE83B3-5F06-2019-4BDE-DC9C2B60F5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95032" y="2704027"/>
            <a:ext cx="5577840" cy="215444"/>
          </a:xfrm>
        </p:spPr>
        <p:txBody>
          <a:bodyPr t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14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heading</a:t>
            </a:r>
          </a:p>
        </p:txBody>
      </p:sp>
      <p:sp>
        <p:nvSpPr>
          <p:cNvPr id="67" name="Text Placeholder 26">
            <a:extLst>
              <a:ext uri="{FF2B5EF4-FFF2-40B4-BE49-F238E27FC236}">
                <a16:creationId xmlns:a16="http://schemas.microsoft.com/office/drawing/2014/main" id="{43A0C8F1-C31C-E836-B282-8ABB710E166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16023" y="4056726"/>
            <a:ext cx="5577840" cy="640080"/>
          </a:xfrm>
        </p:spPr>
        <p:txBody>
          <a:bodyPr lIns="0" tIns="45720" rIns="0" bIns="4572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lang="en-US" sz="11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text</a:t>
            </a:r>
          </a:p>
        </p:txBody>
      </p:sp>
      <p:sp>
        <p:nvSpPr>
          <p:cNvPr id="68" name="Text Placeholder 26">
            <a:extLst>
              <a:ext uri="{FF2B5EF4-FFF2-40B4-BE49-F238E27FC236}">
                <a16:creationId xmlns:a16="http://schemas.microsoft.com/office/drawing/2014/main" id="{AB871555-ABB0-3452-940F-E76F71574D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95032" y="4056726"/>
            <a:ext cx="5577840" cy="640080"/>
          </a:xfrm>
        </p:spPr>
        <p:txBody>
          <a:bodyPr lIns="0" tIns="45720" rIns="0" bIns="4572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lang="en-US" sz="11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text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EABDA698-7C17-6645-F327-78243F6A2C62}"/>
              </a:ext>
            </a:extLst>
          </p:cNvPr>
          <p:cNvSpPr/>
          <p:nvPr userDrawn="1"/>
        </p:nvSpPr>
        <p:spPr bwMode="auto">
          <a:xfrm rot="16200000" flipH="1" flipV="1">
            <a:off x="5925283" y="-1895298"/>
            <a:ext cx="338328" cy="11521440"/>
          </a:xfrm>
          <a:prstGeom prst="roundRect">
            <a:avLst>
              <a:gd name="adj" fmla="val 11695"/>
            </a:avLst>
          </a:prstGeom>
          <a:gradFill flip="none" rotWithShape="1">
            <a:gsLst>
              <a:gs pos="50464">
                <a:srgbClr val="809CEE"/>
              </a:gs>
              <a:gs pos="0">
                <a:srgbClr val="8A5DD4"/>
              </a:gs>
              <a:gs pos="83000">
                <a:srgbClr val="0078D4">
                  <a:lumMod val="45000"/>
                  <a:lumOff val="55000"/>
                </a:srgbClr>
              </a:gs>
              <a:gs pos="100000">
                <a:srgbClr val="0078D4">
                  <a:lumMod val="30000"/>
                  <a:lumOff val="70000"/>
                </a:srgbClr>
              </a:gs>
            </a:gsLst>
            <a:lin ang="1890000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457200" rtlCol="0" anchor="ctr"/>
          <a:lstStyle/>
          <a:p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70" name="Text Placeholder 26">
            <a:extLst>
              <a:ext uri="{FF2B5EF4-FFF2-40B4-BE49-F238E27FC236}">
                <a16:creationId xmlns:a16="http://schemas.microsoft.com/office/drawing/2014/main" id="{84DB4E7E-94B6-9E1A-BCD4-60EA32DABBD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6023" y="3757700"/>
            <a:ext cx="5577840" cy="215444"/>
          </a:xfrm>
        </p:spPr>
        <p:txBody>
          <a:bodyPr t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14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heading</a:t>
            </a:r>
          </a:p>
        </p:txBody>
      </p:sp>
      <p:sp>
        <p:nvSpPr>
          <p:cNvPr id="71" name="Text Placeholder 26">
            <a:extLst>
              <a:ext uri="{FF2B5EF4-FFF2-40B4-BE49-F238E27FC236}">
                <a16:creationId xmlns:a16="http://schemas.microsoft.com/office/drawing/2014/main" id="{82AD3FEC-CE79-A526-115A-C42BEEC7D80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195032" y="3757700"/>
            <a:ext cx="5577840" cy="215444"/>
          </a:xfrm>
        </p:spPr>
        <p:txBody>
          <a:bodyPr t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14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heading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F1E9A28-923C-8E93-D137-5CE314DA0ED8}"/>
              </a:ext>
            </a:extLst>
          </p:cNvPr>
          <p:cNvCxnSpPr>
            <a:cxnSpLocks/>
          </p:cNvCxnSpPr>
          <p:nvPr userDrawn="1"/>
        </p:nvCxnSpPr>
        <p:spPr>
          <a:xfrm>
            <a:off x="6094447" y="2642584"/>
            <a:ext cx="1553" cy="100584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EC1864D-4112-F50B-8A06-4A9754DFF2B0}"/>
              </a:ext>
            </a:extLst>
          </p:cNvPr>
          <p:cNvCxnSpPr>
            <a:cxnSpLocks/>
          </p:cNvCxnSpPr>
          <p:nvPr userDrawn="1"/>
        </p:nvCxnSpPr>
        <p:spPr>
          <a:xfrm>
            <a:off x="6094447" y="3696257"/>
            <a:ext cx="1553" cy="100584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63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6802E82-DB63-AE75-BEB2-A8C46474668D}"/>
              </a:ext>
            </a:extLst>
          </p:cNvPr>
          <p:cNvSpPr/>
          <p:nvPr userDrawn="1"/>
        </p:nvSpPr>
        <p:spPr bwMode="auto">
          <a:xfrm flipV="1">
            <a:off x="0" y="5267325"/>
            <a:ext cx="12192000" cy="1389292"/>
          </a:xfrm>
          <a:prstGeom prst="rect">
            <a:avLst/>
          </a:prstGeom>
          <a:gradFill flip="none" rotWithShape="1">
            <a:gsLst>
              <a:gs pos="50464">
                <a:srgbClr val="809CEE"/>
              </a:gs>
              <a:gs pos="0">
                <a:srgbClr val="8A5DD4"/>
              </a:gs>
              <a:gs pos="83000">
                <a:srgbClr val="0078D4">
                  <a:lumMod val="45000"/>
                  <a:lumOff val="55000"/>
                </a:srgbClr>
              </a:gs>
              <a:gs pos="100000">
                <a:srgbClr val="0078D4">
                  <a:lumMod val="30000"/>
                  <a:lumOff val="70000"/>
                </a:srgbClr>
              </a:gs>
            </a:gsLst>
            <a:lin ang="1890000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wrap="square" lIns="457200" rtlCol="0" anchor="ctr">
            <a:noAutofit/>
          </a:bodyPr>
          <a:lstStyle/>
          <a:p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46E053E7-7088-B1FC-E672-9E091D3A2A2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57556" y="5385000"/>
            <a:ext cx="11676888" cy="1153943"/>
          </a:xfrm>
          <a:prstGeom prst="roundRect">
            <a:avLst>
              <a:gd name="adj" fmla="val 8853"/>
            </a:avLst>
          </a:prstGeom>
          <a:solidFill>
            <a:schemeClr val="bg1"/>
          </a:solidFill>
          <a:ln>
            <a:gradFill flip="none" rotWithShape="1">
              <a:gsLst>
                <a:gs pos="0">
                  <a:schemeClr val="accent5">
                    <a:lumMod val="90000"/>
                    <a:alpha val="40000"/>
                  </a:schemeClr>
                </a:gs>
                <a:gs pos="82000">
                  <a:schemeClr val="accent5">
                    <a:lumMod val="90000"/>
                    <a:alpha val="20000"/>
                  </a:schemeClr>
                </a:gs>
              </a:gsLst>
              <a:lin ang="18900000" scaled="1"/>
              <a:tileRect/>
            </a:gradFill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29E74350-1DE9-5069-0FD7-971F76A7F2E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4866540"/>
            <a:ext cx="11274552" cy="400785"/>
          </a:xfrm>
          <a:noFill/>
        </p:spPr>
        <p:txBody>
          <a:bodyPr tIns="91440" bIns="91440" anchor="ctr">
            <a:noAutofit/>
          </a:bodyPr>
          <a:lstStyle>
            <a:lvl1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2000" b="0" i="0" kern="1200" cap="none" spc="0" baseline="0" dirty="0" smtClean="0">
                <a:ln w="3175">
                  <a:noFill/>
                </a:ln>
                <a:solidFill>
                  <a:srgbClr val="8868D9"/>
                </a:solidFill>
                <a:effectLst/>
                <a:latin typeface="+mj-lt"/>
                <a:ea typeface="+mn-ea"/>
                <a:cs typeface="Segoe UI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title</a:t>
            </a:r>
          </a:p>
        </p:txBody>
      </p:sp>
      <p:sp>
        <p:nvSpPr>
          <p:cNvPr id="4" name="Freeform 9">
            <a:extLst>
              <a:ext uri="{FF2B5EF4-FFF2-40B4-BE49-F238E27FC236}">
                <a16:creationId xmlns:a16="http://schemas.microsoft.com/office/drawing/2014/main" id="{2657B38C-5A90-4A16-CCF1-B5277BF7A64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57556" y="1516768"/>
            <a:ext cx="11676888" cy="3207631"/>
          </a:xfrm>
          <a:prstGeom prst="roundRect">
            <a:avLst>
              <a:gd name="adj" fmla="val 3078"/>
            </a:avLst>
          </a:prstGeom>
          <a:solidFill>
            <a:schemeClr val="bg1"/>
          </a:solidFill>
          <a:ln>
            <a:gradFill flip="none" rotWithShape="1">
              <a:gsLst>
                <a:gs pos="0">
                  <a:schemeClr val="accent5">
                    <a:lumMod val="90000"/>
                    <a:alpha val="40000"/>
                  </a:schemeClr>
                </a:gs>
                <a:gs pos="82000">
                  <a:schemeClr val="accent5">
                    <a:lumMod val="90000"/>
                    <a:alpha val="20000"/>
                  </a:schemeClr>
                </a:gs>
              </a:gsLst>
              <a:lin ang="18900000" scaled="1"/>
              <a:tileRect/>
            </a:gradFill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UA" sz="1800" b="0" i="0" u="none" strike="noStrike" kern="1200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3" name="Text Placeholder 26">
            <a:extLst>
              <a:ext uri="{FF2B5EF4-FFF2-40B4-BE49-F238E27FC236}">
                <a16:creationId xmlns:a16="http://schemas.microsoft.com/office/drawing/2014/main" id="{0F612689-051F-C69D-5B44-EDE99E5DA6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023" y="1948998"/>
            <a:ext cx="5577840" cy="640080"/>
          </a:xfrm>
        </p:spPr>
        <p:txBody>
          <a:bodyPr lIns="0" tIns="45720" rIns="0" bIns="4572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lang="en-US" sz="11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text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78EDEE3-1DC0-947D-D844-39E19B2C0D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95032" y="1948998"/>
            <a:ext cx="5577840" cy="640080"/>
          </a:xfrm>
        </p:spPr>
        <p:txBody>
          <a:bodyPr lIns="0" tIns="45720" rIns="0" bIns="4572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lang="en-US" sz="11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text</a:t>
            </a:r>
          </a:p>
        </p:txBody>
      </p:sp>
      <p:sp>
        <p:nvSpPr>
          <p:cNvPr id="41" name="Text Placeholder 26">
            <a:extLst>
              <a:ext uri="{FF2B5EF4-FFF2-40B4-BE49-F238E27FC236}">
                <a16:creationId xmlns:a16="http://schemas.microsoft.com/office/drawing/2014/main" id="{9ED7FC09-17ED-1062-0857-FDB0EDAFE66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6250" y="5472066"/>
            <a:ext cx="11255502" cy="215444"/>
          </a:xfrm>
        </p:spPr>
        <p:txBody>
          <a:bodyPr tIns="0" bIns="0"/>
          <a:lstStyle>
            <a:lvl1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1400" b="0" i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sub text</a:t>
            </a:r>
          </a:p>
        </p:txBody>
      </p:sp>
      <p:sp>
        <p:nvSpPr>
          <p:cNvPr id="42" name="Text Placeholder 26">
            <a:extLst>
              <a:ext uri="{FF2B5EF4-FFF2-40B4-BE49-F238E27FC236}">
                <a16:creationId xmlns:a16="http://schemas.microsoft.com/office/drawing/2014/main" id="{933C902E-D1CA-7321-0CEF-0795C8FD31F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6250" y="5781535"/>
            <a:ext cx="11255502" cy="704989"/>
          </a:xfrm>
        </p:spPr>
        <p:txBody>
          <a:bodyPr tIns="0" bIns="0"/>
          <a:lstStyle>
            <a:lvl1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12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text</a:t>
            </a:r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A4037EB2-9E86-13B7-F308-EEA5E2DD1A7B}"/>
              </a:ext>
            </a:extLst>
          </p:cNvPr>
          <p:cNvSpPr/>
          <p:nvPr userDrawn="1"/>
        </p:nvSpPr>
        <p:spPr bwMode="auto">
          <a:xfrm>
            <a:off x="457200" y="4823087"/>
            <a:ext cx="429634" cy="4572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8A5DD4"/>
              </a:gs>
              <a:gs pos="74000">
                <a:srgbClr val="0078D4">
                  <a:lumMod val="45000"/>
                  <a:lumOff val="55000"/>
                </a:srgbClr>
              </a:gs>
              <a:gs pos="83000">
                <a:srgbClr val="0078D4">
                  <a:lumMod val="45000"/>
                  <a:lumOff val="55000"/>
                </a:srgbClr>
              </a:gs>
              <a:gs pos="100000">
                <a:srgbClr val="0078D4">
                  <a:lumMod val="30000"/>
                  <a:lumOff val="7000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5C8E7BE-9D90-4EBB-BFA2-E6812029DE6C}"/>
              </a:ext>
            </a:extLst>
          </p:cNvPr>
          <p:cNvSpPr/>
          <p:nvPr userDrawn="1"/>
        </p:nvSpPr>
        <p:spPr bwMode="auto">
          <a:xfrm rot="16200000" flipH="1" flipV="1">
            <a:off x="5925283" y="-4003026"/>
            <a:ext cx="338328" cy="11521440"/>
          </a:xfrm>
          <a:prstGeom prst="roundRect">
            <a:avLst>
              <a:gd name="adj" fmla="val 11695"/>
            </a:avLst>
          </a:prstGeom>
          <a:gradFill flip="none" rotWithShape="1">
            <a:gsLst>
              <a:gs pos="50464">
                <a:srgbClr val="809CEE"/>
              </a:gs>
              <a:gs pos="0">
                <a:srgbClr val="8A5DD4"/>
              </a:gs>
              <a:gs pos="83000">
                <a:srgbClr val="0078D4">
                  <a:lumMod val="45000"/>
                  <a:lumOff val="55000"/>
                </a:srgbClr>
              </a:gs>
              <a:gs pos="100000">
                <a:srgbClr val="0078D4">
                  <a:lumMod val="30000"/>
                  <a:lumOff val="70000"/>
                </a:srgbClr>
              </a:gs>
            </a:gsLst>
            <a:lin ang="1890000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457200" rtlCol="0" anchor="ctr"/>
          <a:lstStyle/>
          <a:p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Text Placeholder 26">
            <a:extLst>
              <a:ext uri="{FF2B5EF4-FFF2-40B4-BE49-F238E27FC236}">
                <a16:creationId xmlns:a16="http://schemas.microsoft.com/office/drawing/2014/main" id="{1D96E2AA-1419-58F9-8FC1-1D4CB857AD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6022" y="1649972"/>
            <a:ext cx="11356850" cy="215444"/>
          </a:xfrm>
        </p:spPr>
        <p:txBody>
          <a:bodyPr t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14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heading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E34F0FA-ED0E-B32F-BB9B-8C29DE5C5877}"/>
              </a:ext>
            </a:extLst>
          </p:cNvPr>
          <p:cNvCxnSpPr>
            <a:cxnSpLocks/>
            <a:endCxn id="4" idx="2"/>
          </p:cNvCxnSpPr>
          <p:nvPr userDrawn="1"/>
        </p:nvCxnSpPr>
        <p:spPr>
          <a:xfrm>
            <a:off x="6094447" y="1946702"/>
            <a:ext cx="1553" cy="2777697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4B7BA3CF-5420-1962-7754-EA6FD03F695C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57200" y="289512"/>
            <a:ext cx="11277600" cy="7662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15A1CDE9-A493-C6B3-814A-BB7CFF052E83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457200" y="1100574"/>
            <a:ext cx="11274552" cy="400785"/>
          </a:xfrm>
          <a:noFill/>
        </p:spPr>
        <p:txBody>
          <a:bodyPr tIns="91440" bIns="91440" anchor="ctr">
            <a:noAutofit/>
          </a:bodyPr>
          <a:lstStyle>
            <a:lvl1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2000" b="0" i="0" kern="1200" cap="none" spc="0" baseline="0" dirty="0" smtClean="0">
                <a:ln w="3175">
                  <a:noFill/>
                </a:ln>
                <a:solidFill>
                  <a:srgbClr val="8868D9"/>
                </a:solidFill>
                <a:effectLst/>
                <a:latin typeface="+mj-lt"/>
                <a:ea typeface="+mn-ea"/>
                <a:cs typeface="Segoe UI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title</a:t>
            </a:r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CCCB0BE6-E484-0783-E800-F5B50DAACF1F}"/>
              </a:ext>
            </a:extLst>
          </p:cNvPr>
          <p:cNvSpPr/>
          <p:nvPr userDrawn="1"/>
        </p:nvSpPr>
        <p:spPr bwMode="auto">
          <a:xfrm>
            <a:off x="457200" y="1057121"/>
            <a:ext cx="429634" cy="4572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8A5DD4"/>
              </a:gs>
              <a:gs pos="74000">
                <a:srgbClr val="0078D4">
                  <a:lumMod val="45000"/>
                  <a:lumOff val="55000"/>
                </a:srgbClr>
              </a:gs>
              <a:gs pos="83000">
                <a:srgbClr val="0078D4">
                  <a:lumMod val="45000"/>
                  <a:lumOff val="55000"/>
                </a:srgbClr>
              </a:gs>
              <a:gs pos="100000">
                <a:srgbClr val="0078D4">
                  <a:lumMod val="30000"/>
                  <a:lumOff val="7000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62" name="Text Placeholder 26">
            <a:extLst>
              <a:ext uri="{FF2B5EF4-FFF2-40B4-BE49-F238E27FC236}">
                <a16:creationId xmlns:a16="http://schemas.microsoft.com/office/drawing/2014/main" id="{F75787AC-2136-029D-58CF-4A04AB1CA7A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16023" y="3003053"/>
            <a:ext cx="5577840" cy="640080"/>
          </a:xfrm>
        </p:spPr>
        <p:txBody>
          <a:bodyPr lIns="0" tIns="45720" rIns="0" bIns="4572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lang="en-US" sz="11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text</a:t>
            </a:r>
          </a:p>
        </p:txBody>
      </p:sp>
      <p:sp>
        <p:nvSpPr>
          <p:cNvPr id="63" name="Text Placeholder 26">
            <a:extLst>
              <a:ext uri="{FF2B5EF4-FFF2-40B4-BE49-F238E27FC236}">
                <a16:creationId xmlns:a16="http://schemas.microsoft.com/office/drawing/2014/main" id="{4DEEB2D4-8E95-24DC-DC80-C4E4EBA5B71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95032" y="3003053"/>
            <a:ext cx="5577840" cy="640080"/>
          </a:xfrm>
        </p:spPr>
        <p:txBody>
          <a:bodyPr lIns="0" tIns="45720" rIns="0" bIns="4572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lang="en-US" sz="11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text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890B9585-8965-69FF-68A8-23480897E419}"/>
              </a:ext>
            </a:extLst>
          </p:cNvPr>
          <p:cNvSpPr/>
          <p:nvPr userDrawn="1"/>
        </p:nvSpPr>
        <p:spPr bwMode="auto">
          <a:xfrm rot="16200000" flipH="1" flipV="1">
            <a:off x="5925283" y="-2948971"/>
            <a:ext cx="338328" cy="11521440"/>
          </a:xfrm>
          <a:prstGeom prst="roundRect">
            <a:avLst>
              <a:gd name="adj" fmla="val 11695"/>
            </a:avLst>
          </a:prstGeom>
          <a:gradFill flip="none" rotWithShape="1">
            <a:gsLst>
              <a:gs pos="50464">
                <a:srgbClr val="809CEE"/>
              </a:gs>
              <a:gs pos="0">
                <a:srgbClr val="8A5DD4"/>
              </a:gs>
              <a:gs pos="83000">
                <a:srgbClr val="0078D4">
                  <a:lumMod val="45000"/>
                  <a:lumOff val="55000"/>
                </a:srgbClr>
              </a:gs>
              <a:gs pos="100000">
                <a:srgbClr val="0078D4">
                  <a:lumMod val="30000"/>
                  <a:lumOff val="70000"/>
                </a:srgbClr>
              </a:gs>
            </a:gsLst>
            <a:lin ang="1890000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457200" rtlCol="0" anchor="ctr"/>
          <a:lstStyle/>
          <a:p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65" name="Text Placeholder 26">
            <a:extLst>
              <a:ext uri="{FF2B5EF4-FFF2-40B4-BE49-F238E27FC236}">
                <a16:creationId xmlns:a16="http://schemas.microsoft.com/office/drawing/2014/main" id="{4ADF076A-EDCB-5843-199D-2C9351B4E5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16022" y="2704027"/>
            <a:ext cx="11356850" cy="215444"/>
          </a:xfrm>
        </p:spPr>
        <p:txBody>
          <a:bodyPr t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14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heading</a:t>
            </a:r>
          </a:p>
        </p:txBody>
      </p:sp>
      <p:sp>
        <p:nvSpPr>
          <p:cNvPr id="67" name="Text Placeholder 26">
            <a:extLst>
              <a:ext uri="{FF2B5EF4-FFF2-40B4-BE49-F238E27FC236}">
                <a16:creationId xmlns:a16="http://schemas.microsoft.com/office/drawing/2014/main" id="{43A0C8F1-C31C-E836-B282-8ABB710E166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16023" y="4056726"/>
            <a:ext cx="5577840" cy="640080"/>
          </a:xfrm>
        </p:spPr>
        <p:txBody>
          <a:bodyPr lIns="0" tIns="45720" rIns="0" bIns="4572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lang="en-US" sz="11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text</a:t>
            </a:r>
          </a:p>
        </p:txBody>
      </p:sp>
      <p:sp>
        <p:nvSpPr>
          <p:cNvPr id="68" name="Text Placeholder 26">
            <a:extLst>
              <a:ext uri="{FF2B5EF4-FFF2-40B4-BE49-F238E27FC236}">
                <a16:creationId xmlns:a16="http://schemas.microsoft.com/office/drawing/2014/main" id="{AB871555-ABB0-3452-940F-E76F71574DD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95032" y="4056726"/>
            <a:ext cx="5577840" cy="640080"/>
          </a:xfrm>
        </p:spPr>
        <p:txBody>
          <a:bodyPr lIns="0" tIns="45720" rIns="0" bIns="4572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lang="en-US" sz="11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text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EABDA698-7C17-6645-F327-78243F6A2C62}"/>
              </a:ext>
            </a:extLst>
          </p:cNvPr>
          <p:cNvSpPr/>
          <p:nvPr userDrawn="1"/>
        </p:nvSpPr>
        <p:spPr bwMode="auto">
          <a:xfrm rot="16200000" flipH="1" flipV="1">
            <a:off x="5925283" y="-1895298"/>
            <a:ext cx="338328" cy="11521440"/>
          </a:xfrm>
          <a:prstGeom prst="roundRect">
            <a:avLst>
              <a:gd name="adj" fmla="val 11695"/>
            </a:avLst>
          </a:prstGeom>
          <a:gradFill flip="none" rotWithShape="1">
            <a:gsLst>
              <a:gs pos="50464">
                <a:srgbClr val="809CEE"/>
              </a:gs>
              <a:gs pos="0">
                <a:srgbClr val="8A5DD4"/>
              </a:gs>
              <a:gs pos="83000">
                <a:srgbClr val="0078D4">
                  <a:lumMod val="45000"/>
                  <a:lumOff val="55000"/>
                </a:srgbClr>
              </a:gs>
              <a:gs pos="100000">
                <a:srgbClr val="0078D4">
                  <a:lumMod val="30000"/>
                  <a:lumOff val="70000"/>
                </a:srgbClr>
              </a:gs>
            </a:gsLst>
            <a:lin ang="1890000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457200" rtlCol="0" anchor="ctr"/>
          <a:lstStyle/>
          <a:p>
            <a:endParaRPr 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70" name="Text Placeholder 26">
            <a:extLst>
              <a:ext uri="{FF2B5EF4-FFF2-40B4-BE49-F238E27FC236}">
                <a16:creationId xmlns:a16="http://schemas.microsoft.com/office/drawing/2014/main" id="{84DB4E7E-94B6-9E1A-BCD4-60EA32DABBD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6022" y="3757700"/>
            <a:ext cx="11356850" cy="215444"/>
          </a:xfrm>
        </p:spPr>
        <p:txBody>
          <a:bodyPr t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14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heading</a:t>
            </a:r>
          </a:p>
        </p:txBody>
      </p:sp>
    </p:spTree>
    <p:extLst>
      <p:ext uri="{BB962C8B-B14F-4D97-AF65-F5344CB8AC3E}">
        <p14:creationId xmlns:p14="http://schemas.microsoft.com/office/powerpoint/2010/main" val="381207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s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89511"/>
            <a:ext cx="8061964" cy="738664"/>
          </a:xfrm>
        </p:spPr>
        <p:txBody>
          <a:bodyPr vert="horz" wrap="square" lIns="0" tIns="91440" rIns="0" bIns="91440" rtlCol="0" anchor="t">
            <a:noAutofit/>
          </a:bodyPr>
          <a:lstStyle>
            <a:lvl1pPr>
              <a:defRPr lang="en-US" b="1" spc="300" dirty="0">
                <a:ln>
                  <a:noFill/>
                </a:ln>
                <a:solidFill>
                  <a:srgbClr val="5C2D91"/>
                </a:solidFill>
                <a:effectLst/>
                <a:latin typeface="+mn-lt"/>
                <a:ea typeface="+mn-lt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/>
              <a:t>CLICK TO EDIT MASTER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7F2940-1BF0-9F69-CD50-489B2F30F13A}"/>
              </a:ext>
            </a:extLst>
          </p:cNvPr>
          <p:cNvSpPr/>
          <p:nvPr userDrawn="1"/>
        </p:nvSpPr>
        <p:spPr bwMode="auto">
          <a:xfrm>
            <a:off x="0" y="2640689"/>
            <a:ext cx="12192000" cy="4217311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id="{259B8DB3-26D4-0E94-D39D-60553058A69C}"/>
              </a:ext>
            </a:extLst>
          </p:cNvPr>
          <p:cNvSpPr/>
          <p:nvPr userDrawn="1"/>
        </p:nvSpPr>
        <p:spPr bwMode="auto">
          <a:xfrm rot="16200000">
            <a:off x="10575042" y="5094517"/>
            <a:ext cx="399280" cy="2834637"/>
          </a:xfrm>
          <a:prstGeom prst="round2Same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B9CC1F-33E9-EB37-CE8D-1AA0BB0007C3}"/>
              </a:ext>
            </a:extLst>
          </p:cNvPr>
          <p:cNvSpPr txBox="1"/>
          <p:nvPr userDrawn="1"/>
        </p:nvSpPr>
        <p:spPr>
          <a:xfrm>
            <a:off x="9412995" y="6378108"/>
            <a:ext cx="44268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8575"/>
                </a:solidFill>
                <a:effectLst/>
                <a:uLnTx/>
                <a:uFillTx/>
                <a:latin typeface="Arial Black" panose="020B0A04020102020204"/>
                <a:ea typeface="+mn-ea"/>
                <a:cs typeface="+mn-cs"/>
              </a:rPr>
              <a:t>💻</a:t>
            </a:r>
            <a:endParaRPr lang="en-US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56D116C3-DE13-DC58-103F-AC125501D496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57199" y="1156384"/>
            <a:ext cx="6770914" cy="1107996"/>
          </a:xfrm>
          <a:noFill/>
        </p:spPr>
        <p:txBody>
          <a:bodyPr wrap="square" lIns="0" tIns="0" rIns="0" bIns="0">
            <a:noAutofit/>
          </a:bodyPr>
          <a:lstStyle>
            <a:lvl1pPr marL="0" indent="0">
              <a:buNone/>
              <a:defRPr kumimoji="0" lang="en-US" sz="24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lt"/>
                <a:cs typeface="Segoe UI"/>
              </a:defRPr>
            </a:lvl1pPr>
            <a:lvl2pPr>
              <a:defRPr lang="en-US" sz="1800" dirty="0">
                <a:solidFill>
                  <a:schemeClr val="tx1"/>
                </a:solidFill>
              </a:defRPr>
            </a:lvl2pPr>
            <a:lvl3pPr>
              <a:defRPr lang="en-US" sz="1800" dirty="0">
                <a:solidFill>
                  <a:schemeClr val="tx1"/>
                </a:solidFill>
              </a:defRPr>
            </a:lvl3pPr>
            <a:lvl4pPr>
              <a:defRPr lang="en-US" sz="1800" dirty="0">
                <a:solidFill>
                  <a:schemeClr val="tx1"/>
                </a:solidFill>
              </a:defRPr>
            </a:lvl4pPr>
            <a:lvl5pPr>
              <a:defRPr lang="en-US" sz="1800" dirty="0">
                <a:solidFill>
                  <a:schemeClr val="tx1"/>
                </a:solidFill>
              </a:defRPr>
            </a:lvl5pPr>
          </a:lstStyle>
          <a:p>
            <a:pPr marL="118803" lvl="0" indent="-342900" defTabSz="932742">
              <a:lnSpc>
                <a:spcPct val="100000"/>
              </a:lnSpc>
              <a:spcBef>
                <a:spcPts val="0"/>
              </a:spcBef>
            </a:pPr>
            <a:r>
              <a:rPr lang="en-US"/>
              <a:t>Edit Master text styles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33703689-5876-0D78-767D-FC53962BC110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57201" y="2893950"/>
            <a:ext cx="3958904" cy="430887"/>
          </a:xfrm>
        </p:spPr>
        <p:txBody>
          <a:bodyPr wrap="none" lIns="0" tIns="0" rIns="0" bIns="0">
            <a:noAutofit/>
          </a:bodyPr>
          <a:lstStyle>
            <a:lvl1pPr marL="0" indent="0">
              <a:buNone/>
              <a:defRPr kumimoji="0" lang="en-US" sz="2800" b="1" i="0" u="none" strike="noStrike" cap="none" normalizeH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ea typeface="+mn-lt"/>
                <a:cs typeface="Segoe UI"/>
              </a:defRPr>
            </a:lvl1pPr>
          </a:lstStyle>
          <a:p>
            <a:pPr marL="233103" lvl="0" indent="-457200" defTabSz="932742">
              <a:lnSpc>
                <a:spcPct val="100000"/>
              </a:lnSpc>
              <a:spcBef>
                <a:spcPct val="0"/>
              </a:spcBef>
            </a:pPr>
            <a:r>
              <a:rPr lang="en-US"/>
              <a:t>CLICK TO EDIT MASTER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26AE636A-AEA0-5DF8-5C08-3552EC6AD20D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57201" y="5165993"/>
            <a:ext cx="3278091" cy="246221"/>
          </a:xfr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Semilight" panose="020B0402040204020203" pitchFamily="34" charset="0"/>
              </a:defRPr>
            </a:lvl1pPr>
          </a:lstStyle>
          <a:p>
            <a:pPr marL="224097" lvl="0" indent="-224097" defTabSz="914400">
              <a:lnSpc>
                <a:spcPct val="100000"/>
              </a:lnSpc>
              <a:spcBef>
                <a:spcPts val="0"/>
              </a:spcBef>
              <a:buSzTx/>
            </a:pPr>
            <a:r>
              <a:rPr lang="en-US"/>
              <a:t>Edit Master text styles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61140201-F00B-97E5-234B-7BF85B4A179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172950" y="5165993"/>
            <a:ext cx="3278091" cy="246221"/>
          </a:xfr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Semilight" panose="020B0402040204020203" pitchFamily="34" charset="0"/>
              </a:defRPr>
            </a:lvl1pPr>
          </a:lstStyle>
          <a:p>
            <a:pPr marL="224097" lvl="0" indent="-224097" defTabSz="914400">
              <a:lnSpc>
                <a:spcPct val="100000"/>
              </a:lnSpc>
              <a:spcBef>
                <a:spcPts val="0"/>
              </a:spcBef>
              <a:buSzTx/>
            </a:pPr>
            <a:r>
              <a:rPr lang="en-US"/>
              <a:t>Edit Master text styles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BA678B59-91D8-22B7-1BCC-B374B868088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8010176" y="5165993"/>
            <a:ext cx="3278091" cy="246221"/>
          </a:xfr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cs typeface="Segoe UI Semilight" panose="020B0402040204020203" pitchFamily="34" charset="0"/>
              </a:defRPr>
            </a:lvl1pPr>
          </a:lstStyle>
          <a:p>
            <a:pPr marL="224097" lvl="0" indent="-224097" defTabSz="914400">
              <a:lnSpc>
                <a:spcPct val="100000"/>
              </a:lnSpc>
              <a:spcBef>
                <a:spcPts val="0"/>
              </a:spcBef>
              <a:buSzTx/>
            </a:pPr>
            <a:r>
              <a:rPr lang="en-US"/>
              <a:t>Edit Master text styles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5D08E9B3-F456-EED1-8EAB-41FADF62FFEC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57199" y="4702872"/>
            <a:ext cx="3282696" cy="307777"/>
          </a:xfrm>
          <a:noFill/>
        </p:spPr>
        <p:txBody>
          <a:bodyPr wrap="square" lIns="0" tIns="0" rIns="0" bIns="0" rtlCol="0" anchor="t">
            <a:spAutoFit/>
          </a:bodyPr>
          <a:lstStyle>
            <a:lvl1pPr marL="0" indent="0">
              <a:buNone/>
              <a:defRPr kumimoji="0" 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Calibri Light"/>
              </a:defRPr>
            </a:lvl1pPr>
          </a:lstStyle>
          <a:p>
            <a:pPr marL="118803" lvl="0" indent="-342900" defTabSz="914400">
              <a:lnSpc>
                <a:spcPct val="100000"/>
              </a:lnSpc>
              <a:spcBef>
                <a:spcPts val="0"/>
              </a:spcBef>
              <a:buSzTx/>
            </a:pPr>
            <a:r>
              <a:rPr lang="en-US"/>
              <a:t>Edit Master text styles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1F222231-D623-C013-A310-FFFE9773D05D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010176" y="4695748"/>
            <a:ext cx="3282696" cy="307777"/>
          </a:xfrm>
          <a:noFill/>
        </p:spPr>
        <p:txBody>
          <a:bodyPr wrap="square" lIns="0" tIns="0" rIns="0" bIns="0" rtlCol="0" anchor="t">
            <a:spAutoFit/>
          </a:bodyPr>
          <a:lstStyle>
            <a:lvl1pPr marL="0" indent="0">
              <a:buNone/>
              <a:defRPr kumimoji="0" 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Calibri Light"/>
              </a:defRPr>
            </a:lvl1pPr>
          </a:lstStyle>
          <a:p>
            <a:pPr marL="118803" lvl="0" indent="-342900" defTabSz="914400">
              <a:lnSpc>
                <a:spcPct val="100000"/>
              </a:lnSpc>
              <a:spcBef>
                <a:spcPts val="0"/>
              </a:spcBef>
              <a:buSzTx/>
            </a:pPr>
            <a:r>
              <a:rPr lang="en-US"/>
              <a:t>Edit Master text styles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7FF79AAA-34DC-8D86-EC13-7B48B03ECB3D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172950" y="4695748"/>
            <a:ext cx="3282696" cy="307777"/>
          </a:xfrm>
          <a:noFill/>
        </p:spPr>
        <p:txBody>
          <a:bodyPr wrap="square" lIns="0" tIns="0" rIns="0" bIns="0" rtlCol="0" anchor="t">
            <a:spAutoFit/>
          </a:bodyPr>
          <a:lstStyle>
            <a:lvl1pPr marL="0" indent="0">
              <a:buNone/>
              <a:defRPr kumimoji="0" lang="en-US" sz="20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cs typeface="Calibri Light"/>
              </a:defRPr>
            </a:lvl1pPr>
          </a:lstStyle>
          <a:p>
            <a:pPr marL="118803" lvl="0" indent="-342900" defTabSz="914400">
              <a:lnSpc>
                <a:spcPct val="100000"/>
              </a:lnSpc>
              <a:spcBef>
                <a:spcPts val="0"/>
              </a:spcBef>
              <a:buSzTx/>
            </a:pPr>
            <a:r>
              <a:rPr lang="en-US"/>
              <a:t>Edit Master text styles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E953705C-9B2A-758C-4ECD-AE641E2BF23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9794081" y="6347145"/>
            <a:ext cx="2115792" cy="329380"/>
          </a:xfrm>
          <a:noFill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kumimoji="0" lang="en-US" sz="1600" b="0" i="0" u="none" strike="noStrike" cap="none" normalizeH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n-lt"/>
                <a:cs typeface="Segoe UI" panose="020B0502040204020203" pitchFamily="34" charset="0"/>
              </a:defRPr>
            </a:lvl1pPr>
          </a:lstStyle>
          <a:p>
            <a:pPr marL="61653" lvl="0" indent="-285750" algn="r" defTabSz="914400">
              <a:spcBef>
                <a:spcPts val="0"/>
              </a:spcBef>
              <a:spcAft>
                <a:spcPts val="600"/>
              </a:spcAft>
              <a:buSzTx/>
            </a:pPr>
            <a:r>
              <a:rPr lang="en-US"/>
              <a:t>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770A0F-C650-F156-3279-DEB611F5578C}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lum bright="70000" contrast="-70000"/>
          </a:blip>
          <a:srcRect l="6021" t="19430" r="9055"/>
          <a:stretch/>
        </p:blipFill>
        <p:spPr>
          <a:xfrm>
            <a:off x="325715" y="3699645"/>
            <a:ext cx="940512" cy="889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2D0086-0FC2-5570-3A64-AC73C3FE644B}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lum bright="70000" contrast="-70000"/>
          </a:blip>
          <a:srcRect l="6021" t="19430" r="9055"/>
          <a:stretch/>
        </p:blipFill>
        <p:spPr>
          <a:xfrm>
            <a:off x="8010176" y="3707352"/>
            <a:ext cx="940512" cy="8890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E1D134-F2D1-82A7-E659-D73BB44F2384}"/>
              </a:ext>
            </a:extLst>
          </p:cNvPr>
          <p:cNvPicPr>
            <a:picLocks/>
          </p:cNvPicPr>
          <p:nvPr userDrawn="1"/>
        </p:nvPicPr>
        <p:blipFill rotWithShape="1">
          <a:blip r:embed="rId2">
            <a:lum bright="70000" contrast="-70000"/>
          </a:blip>
          <a:srcRect l="6021" t="19430" r="9055"/>
          <a:stretch/>
        </p:blipFill>
        <p:spPr>
          <a:xfrm>
            <a:off x="4172950" y="3747038"/>
            <a:ext cx="940512" cy="889084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A3C18FEA-015C-5E50-D3D7-2888186046F1}"/>
              </a:ext>
            </a:extLst>
          </p:cNvPr>
          <p:cNvSpPr/>
          <p:nvPr/>
        </p:nvSpPr>
        <p:spPr bwMode="auto">
          <a:xfrm>
            <a:off x="8999037" y="375942"/>
            <a:ext cx="2910836" cy="2910836"/>
          </a:xfrm>
          <a:prstGeom prst="ellipse">
            <a:avLst/>
          </a:prstGeom>
          <a:noFill/>
          <a:ln w="6350">
            <a:gradFill>
              <a:gsLst>
                <a:gs pos="0">
                  <a:schemeClr val="accent5">
                    <a:alpha val="21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z="1200" noProof="0" err="1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F53BE7D-60FA-006F-D549-B94C29FA7900}"/>
              </a:ext>
            </a:extLst>
          </p:cNvPr>
          <p:cNvSpPr/>
          <p:nvPr userDrawn="1"/>
        </p:nvSpPr>
        <p:spPr bwMode="auto">
          <a:xfrm>
            <a:off x="8999037" y="375942"/>
            <a:ext cx="2910836" cy="2910836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2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tx2">
                <a:lumMod val="6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err="1">
              <a:solidFill>
                <a:schemeClr val="bg1"/>
              </a:solidFill>
            </a:endParaRPr>
          </a:p>
        </p:txBody>
      </p:sp>
      <p:sp>
        <p:nvSpPr>
          <p:cNvPr id="24" name="Freeform 28">
            <a:extLst>
              <a:ext uri="{FF2B5EF4-FFF2-40B4-BE49-F238E27FC236}">
                <a16:creationId xmlns:a16="http://schemas.microsoft.com/office/drawing/2014/main" id="{87E107EE-4EA5-2651-7D43-ACF5E12F5922}"/>
              </a:ext>
            </a:extLst>
          </p:cNvPr>
          <p:cNvSpPr/>
          <p:nvPr/>
        </p:nvSpPr>
        <p:spPr>
          <a:xfrm>
            <a:off x="9012185" y="1639756"/>
            <a:ext cx="957343" cy="383208"/>
          </a:xfrm>
          <a:custGeom>
            <a:avLst/>
            <a:gdLst>
              <a:gd name="connsiteX0" fmla="*/ 0 w 920332"/>
              <a:gd name="connsiteY0" fmla="*/ 0 h 920332"/>
              <a:gd name="connsiteX1" fmla="*/ 920332 w 920332"/>
              <a:gd name="connsiteY1" fmla="*/ 0 h 920332"/>
              <a:gd name="connsiteX2" fmla="*/ 920332 w 920332"/>
              <a:gd name="connsiteY2" fmla="*/ 920332 h 920332"/>
              <a:gd name="connsiteX3" fmla="*/ 0 w 920332"/>
              <a:gd name="connsiteY3" fmla="*/ 920332 h 920332"/>
              <a:gd name="connsiteX4" fmla="*/ 0 w 920332"/>
              <a:gd name="connsiteY4" fmla="*/ 0 h 92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0332" h="920332">
                <a:moveTo>
                  <a:pt x="0" y="0"/>
                </a:moveTo>
                <a:lnTo>
                  <a:pt x="920332" y="0"/>
                </a:lnTo>
                <a:lnTo>
                  <a:pt x="920332" y="920332"/>
                </a:lnTo>
                <a:lnTo>
                  <a:pt x="0" y="92033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marL="0" marR="0" lvl="0" indent="0" algn="ctr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Technical communities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B5EA37-9626-85A8-638E-FB4A0C7BCCF6}"/>
              </a:ext>
            </a:extLst>
          </p:cNvPr>
          <p:cNvSpPr txBox="1"/>
          <p:nvPr/>
        </p:nvSpPr>
        <p:spPr>
          <a:xfrm>
            <a:off x="9478911" y="714826"/>
            <a:ext cx="1951090" cy="1533391"/>
          </a:xfrm>
          <a:prstGeom prst="rect">
            <a:avLst/>
          </a:prstGeom>
          <a:noFill/>
        </p:spPr>
        <p:txBody>
          <a:bodyPr wrap="none" lIns="0" tIns="0" rIns="0" bIns="0" rtlCol="0">
            <a:prstTxWarp prst="textArchUp">
              <a:avLst>
                <a:gd name="adj" fmla="val 10274545"/>
              </a:avLst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On behalf of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6AFB87-FE19-C323-10D2-A8280F507D32}"/>
              </a:ext>
            </a:extLst>
          </p:cNvPr>
          <p:cNvSpPr txBox="1"/>
          <p:nvPr/>
        </p:nvSpPr>
        <p:spPr>
          <a:xfrm>
            <a:off x="10319819" y="2867102"/>
            <a:ext cx="269273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To</a:t>
            </a:r>
          </a:p>
        </p:txBody>
      </p:sp>
      <p:sp>
        <p:nvSpPr>
          <p:cNvPr id="23" name="Freeform 26">
            <a:extLst>
              <a:ext uri="{FF2B5EF4-FFF2-40B4-BE49-F238E27FC236}">
                <a16:creationId xmlns:a16="http://schemas.microsoft.com/office/drawing/2014/main" id="{5F864E4F-7F6C-77E6-4809-A597939F0225}"/>
              </a:ext>
            </a:extLst>
          </p:cNvPr>
          <p:cNvSpPr/>
          <p:nvPr/>
        </p:nvSpPr>
        <p:spPr>
          <a:xfrm>
            <a:off x="10960523" y="1639756"/>
            <a:ext cx="831428" cy="383208"/>
          </a:xfrm>
          <a:custGeom>
            <a:avLst/>
            <a:gdLst>
              <a:gd name="connsiteX0" fmla="*/ 0 w 920332"/>
              <a:gd name="connsiteY0" fmla="*/ 0 h 920332"/>
              <a:gd name="connsiteX1" fmla="*/ 920332 w 920332"/>
              <a:gd name="connsiteY1" fmla="*/ 0 h 920332"/>
              <a:gd name="connsiteX2" fmla="*/ 920332 w 920332"/>
              <a:gd name="connsiteY2" fmla="*/ 920332 h 920332"/>
              <a:gd name="connsiteX3" fmla="*/ 0 w 920332"/>
              <a:gd name="connsiteY3" fmla="*/ 920332 h 920332"/>
              <a:gd name="connsiteX4" fmla="*/ 0 w 920332"/>
              <a:gd name="connsiteY4" fmla="*/ 0 h 92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0332" h="920332">
                <a:moveTo>
                  <a:pt x="0" y="0"/>
                </a:moveTo>
                <a:lnTo>
                  <a:pt x="920332" y="0"/>
                </a:lnTo>
                <a:lnTo>
                  <a:pt x="920332" y="920332"/>
                </a:lnTo>
                <a:lnTo>
                  <a:pt x="0" y="920332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0" tIns="15240" rIns="15240" bIns="15240" numCol="1" spcCol="1270" anchor="ctr" anchorCtr="0">
            <a:noAutofit/>
          </a:bodyPr>
          <a:lstStyle/>
          <a:p>
            <a:pPr marL="0" marR="0" lvl="0" indent="0" algn="ctr" defTabSz="533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Product</a:t>
            </a:r>
          </a:p>
        </p:txBody>
      </p:sp>
      <p:pic>
        <p:nvPicPr>
          <p:cNvPr id="25" name="Picture 24" descr="A picture containing logo&#10;&#10;Description automatically generated">
            <a:extLst>
              <a:ext uri="{FF2B5EF4-FFF2-40B4-BE49-F238E27FC236}">
                <a16:creationId xmlns:a16="http://schemas.microsoft.com/office/drawing/2014/main" id="{A1AC4035-5332-83A8-B798-C03F116393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308" y="1439116"/>
            <a:ext cx="721694" cy="743205"/>
          </a:xfrm>
          <a:prstGeom prst="rect">
            <a:avLst/>
          </a:prstGeom>
        </p:spPr>
      </p:pic>
      <p:sp>
        <p:nvSpPr>
          <p:cNvPr id="26" name="Arc 25">
            <a:extLst>
              <a:ext uri="{FF2B5EF4-FFF2-40B4-BE49-F238E27FC236}">
                <a16:creationId xmlns:a16="http://schemas.microsoft.com/office/drawing/2014/main" id="{09AB0923-6003-A485-E588-E51BBC19A2E0}"/>
              </a:ext>
            </a:extLst>
          </p:cNvPr>
          <p:cNvSpPr/>
          <p:nvPr/>
        </p:nvSpPr>
        <p:spPr>
          <a:xfrm>
            <a:off x="9478910" y="855815"/>
            <a:ext cx="1951090" cy="1951090"/>
          </a:xfrm>
          <a:prstGeom prst="arc">
            <a:avLst>
              <a:gd name="adj1" fmla="val 12078581"/>
              <a:gd name="adj2" fmla="val 20377934"/>
            </a:avLst>
          </a:prstGeom>
          <a:ln w="38100">
            <a:solidFill>
              <a:schemeClr val="accent5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D5C9EF17-A7CF-C9F3-4546-C45EB471043D}"/>
              </a:ext>
            </a:extLst>
          </p:cNvPr>
          <p:cNvSpPr/>
          <p:nvPr/>
        </p:nvSpPr>
        <p:spPr>
          <a:xfrm>
            <a:off x="9478910" y="855815"/>
            <a:ext cx="1951090" cy="1951090"/>
          </a:xfrm>
          <a:prstGeom prst="arc">
            <a:avLst>
              <a:gd name="adj1" fmla="val 1039281"/>
              <a:gd name="adj2" fmla="val 9796226"/>
            </a:avLst>
          </a:prstGeom>
          <a:ln w="38100">
            <a:solidFill>
              <a:schemeClr val="accent5"/>
            </a:solidFill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10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6">
            <a:extLst>
              <a:ext uri="{FF2B5EF4-FFF2-40B4-BE49-F238E27FC236}">
                <a16:creationId xmlns:a16="http://schemas.microsoft.com/office/drawing/2014/main" id="{260A7FAD-8B47-62F6-9B03-02B510CB2E2C}"/>
              </a:ext>
            </a:extLst>
          </p:cNvPr>
          <p:cNvSpPr>
            <a:spLocks/>
          </p:cNvSpPr>
          <p:nvPr userDrawn="1"/>
        </p:nvSpPr>
        <p:spPr bwMode="auto">
          <a:xfrm>
            <a:off x="2742113" y="1337961"/>
            <a:ext cx="1976508" cy="1389332"/>
          </a:xfrm>
          <a:prstGeom prst="roundRect">
            <a:avLst>
              <a:gd name="adj" fmla="val 6700"/>
            </a:avLst>
          </a:prstGeom>
          <a:gradFill>
            <a:gsLst>
              <a:gs pos="0">
                <a:schemeClr val="bg1"/>
              </a:gs>
              <a:gs pos="100000">
                <a:schemeClr val="bg2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tx2">
                <a:lumMod val="6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1200"/>
          </a:p>
        </p:txBody>
      </p:sp>
      <p:sp>
        <p:nvSpPr>
          <p:cNvPr id="8" name="Freeform 16">
            <a:extLst>
              <a:ext uri="{FF2B5EF4-FFF2-40B4-BE49-F238E27FC236}">
                <a16:creationId xmlns:a16="http://schemas.microsoft.com/office/drawing/2014/main" id="{198F8507-9486-48F1-0E3C-C153949EDA6E}"/>
              </a:ext>
            </a:extLst>
          </p:cNvPr>
          <p:cNvSpPr>
            <a:spLocks/>
          </p:cNvSpPr>
          <p:nvPr userDrawn="1"/>
        </p:nvSpPr>
        <p:spPr bwMode="auto">
          <a:xfrm>
            <a:off x="5050068" y="1337961"/>
            <a:ext cx="1976508" cy="1389332"/>
          </a:xfrm>
          <a:prstGeom prst="roundRect">
            <a:avLst>
              <a:gd name="adj" fmla="val 6700"/>
            </a:avLst>
          </a:prstGeom>
          <a:gradFill>
            <a:gsLst>
              <a:gs pos="0">
                <a:schemeClr val="bg1"/>
              </a:gs>
              <a:gs pos="100000">
                <a:schemeClr val="bg2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tx2">
                <a:lumMod val="6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1200">
              <a:solidFill>
                <a:schemeClr val="lt1"/>
              </a:solidFill>
            </a:endParaRPr>
          </a:p>
        </p:txBody>
      </p:sp>
      <p:sp>
        <p:nvSpPr>
          <p:cNvPr id="10" name="Freeform 16">
            <a:extLst>
              <a:ext uri="{FF2B5EF4-FFF2-40B4-BE49-F238E27FC236}">
                <a16:creationId xmlns:a16="http://schemas.microsoft.com/office/drawing/2014/main" id="{166377DA-58CB-2AD2-5672-18278522CD5A}"/>
              </a:ext>
            </a:extLst>
          </p:cNvPr>
          <p:cNvSpPr>
            <a:spLocks/>
          </p:cNvSpPr>
          <p:nvPr userDrawn="1"/>
        </p:nvSpPr>
        <p:spPr bwMode="auto">
          <a:xfrm>
            <a:off x="430011" y="3245898"/>
            <a:ext cx="1976508" cy="1389332"/>
          </a:xfrm>
          <a:prstGeom prst="roundRect">
            <a:avLst>
              <a:gd name="adj" fmla="val 6700"/>
            </a:avLst>
          </a:prstGeom>
          <a:gradFill>
            <a:gsLst>
              <a:gs pos="0">
                <a:schemeClr val="bg1"/>
              </a:gs>
              <a:gs pos="100000">
                <a:schemeClr val="bg2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tx2">
                <a:lumMod val="6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1200">
              <a:effectLst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38BADA88-F62B-5DC8-63FE-AC57FD2385CB}"/>
              </a:ext>
            </a:extLst>
          </p:cNvPr>
          <p:cNvSpPr>
            <a:spLocks/>
          </p:cNvSpPr>
          <p:nvPr userDrawn="1"/>
        </p:nvSpPr>
        <p:spPr bwMode="auto">
          <a:xfrm>
            <a:off x="5047995" y="3245898"/>
            <a:ext cx="1976508" cy="1389332"/>
          </a:xfrm>
          <a:prstGeom prst="roundRect">
            <a:avLst>
              <a:gd name="adj" fmla="val 6700"/>
            </a:avLst>
          </a:prstGeom>
          <a:gradFill>
            <a:gsLst>
              <a:gs pos="0">
                <a:schemeClr val="bg1"/>
              </a:gs>
              <a:gs pos="100000">
                <a:schemeClr val="bg2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tx2">
                <a:lumMod val="6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1200">
              <a:effectLst/>
            </a:endParaRPr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F0D2294C-23D8-FB02-30AC-D8D2F5408FD4}"/>
              </a:ext>
            </a:extLst>
          </p:cNvPr>
          <p:cNvSpPr>
            <a:spLocks/>
          </p:cNvSpPr>
          <p:nvPr userDrawn="1"/>
        </p:nvSpPr>
        <p:spPr bwMode="auto">
          <a:xfrm>
            <a:off x="2737966" y="3245898"/>
            <a:ext cx="1976508" cy="1389332"/>
          </a:xfrm>
          <a:prstGeom prst="roundRect">
            <a:avLst>
              <a:gd name="adj" fmla="val 6700"/>
            </a:avLst>
          </a:prstGeom>
          <a:gradFill>
            <a:gsLst>
              <a:gs pos="0">
                <a:schemeClr val="bg1"/>
              </a:gs>
              <a:gs pos="100000">
                <a:schemeClr val="bg2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tx2">
                <a:lumMod val="6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1200">
              <a:effectLst/>
            </a:endParaRPr>
          </a:p>
        </p:txBody>
      </p:sp>
      <p:sp>
        <p:nvSpPr>
          <p:cNvPr id="20" name="Freeform 16">
            <a:extLst>
              <a:ext uri="{FF2B5EF4-FFF2-40B4-BE49-F238E27FC236}">
                <a16:creationId xmlns:a16="http://schemas.microsoft.com/office/drawing/2014/main" id="{C39E285A-137B-CEBC-2146-862A79EC5D08}"/>
              </a:ext>
            </a:extLst>
          </p:cNvPr>
          <p:cNvSpPr>
            <a:spLocks/>
          </p:cNvSpPr>
          <p:nvPr userDrawn="1"/>
        </p:nvSpPr>
        <p:spPr bwMode="auto">
          <a:xfrm>
            <a:off x="7360096" y="3245898"/>
            <a:ext cx="1976508" cy="1389332"/>
          </a:xfrm>
          <a:prstGeom prst="roundRect">
            <a:avLst>
              <a:gd name="adj" fmla="val 6700"/>
            </a:avLst>
          </a:prstGeom>
          <a:gradFill>
            <a:gsLst>
              <a:gs pos="0">
                <a:schemeClr val="bg1"/>
              </a:gs>
              <a:gs pos="100000">
                <a:schemeClr val="bg2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tx2">
                <a:lumMod val="6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1200">
              <a:effectLst/>
            </a:endParaRPr>
          </a:p>
        </p:txBody>
      </p:sp>
      <p:sp>
        <p:nvSpPr>
          <p:cNvPr id="24" name="Freeform 16">
            <a:extLst>
              <a:ext uri="{FF2B5EF4-FFF2-40B4-BE49-F238E27FC236}">
                <a16:creationId xmlns:a16="http://schemas.microsoft.com/office/drawing/2014/main" id="{343F68BA-31CB-5384-9851-C39C1FA5A283}"/>
              </a:ext>
            </a:extLst>
          </p:cNvPr>
          <p:cNvSpPr>
            <a:spLocks/>
          </p:cNvSpPr>
          <p:nvPr userDrawn="1"/>
        </p:nvSpPr>
        <p:spPr bwMode="auto">
          <a:xfrm>
            <a:off x="430011" y="5115338"/>
            <a:ext cx="1976508" cy="1389332"/>
          </a:xfrm>
          <a:prstGeom prst="roundRect">
            <a:avLst>
              <a:gd name="adj" fmla="val 6700"/>
            </a:avLst>
          </a:prstGeom>
          <a:gradFill>
            <a:gsLst>
              <a:gs pos="0">
                <a:schemeClr val="bg1"/>
              </a:gs>
              <a:gs pos="100000">
                <a:schemeClr val="bg2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tx2">
                <a:lumMod val="6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1200">
              <a:solidFill>
                <a:schemeClr val="bg2"/>
              </a:solidFill>
              <a:effectLst/>
            </a:endParaRPr>
          </a:p>
        </p:txBody>
      </p:sp>
      <p:sp>
        <p:nvSpPr>
          <p:cNvPr id="28" name="Freeform 16">
            <a:extLst>
              <a:ext uri="{FF2B5EF4-FFF2-40B4-BE49-F238E27FC236}">
                <a16:creationId xmlns:a16="http://schemas.microsoft.com/office/drawing/2014/main" id="{D5218591-6610-0C89-F7EF-D6C6DA4A4AB0}"/>
              </a:ext>
            </a:extLst>
          </p:cNvPr>
          <p:cNvSpPr>
            <a:spLocks/>
          </p:cNvSpPr>
          <p:nvPr userDrawn="1"/>
        </p:nvSpPr>
        <p:spPr bwMode="auto">
          <a:xfrm>
            <a:off x="5047995" y="5115338"/>
            <a:ext cx="1976508" cy="1389332"/>
          </a:xfrm>
          <a:prstGeom prst="roundRect">
            <a:avLst>
              <a:gd name="adj" fmla="val 6700"/>
            </a:avLst>
          </a:prstGeom>
          <a:gradFill>
            <a:gsLst>
              <a:gs pos="0">
                <a:schemeClr val="bg1"/>
              </a:gs>
              <a:gs pos="100000">
                <a:schemeClr val="bg2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tx2">
                <a:lumMod val="6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1200">
              <a:solidFill>
                <a:schemeClr val="bg2"/>
              </a:solidFill>
              <a:effectLst/>
            </a:endParaRPr>
          </a:p>
        </p:txBody>
      </p:sp>
      <p:sp>
        <p:nvSpPr>
          <p:cNvPr id="32" name="Freeform 16">
            <a:extLst>
              <a:ext uri="{FF2B5EF4-FFF2-40B4-BE49-F238E27FC236}">
                <a16:creationId xmlns:a16="http://schemas.microsoft.com/office/drawing/2014/main" id="{6F1182BA-23AE-B504-4800-9EDA3AF1DCE9}"/>
              </a:ext>
            </a:extLst>
          </p:cNvPr>
          <p:cNvSpPr>
            <a:spLocks/>
          </p:cNvSpPr>
          <p:nvPr userDrawn="1"/>
        </p:nvSpPr>
        <p:spPr bwMode="auto">
          <a:xfrm>
            <a:off x="2737966" y="5115338"/>
            <a:ext cx="1976508" cy="1389332"/>
          </a:xfrm>
          <a:prstGeom prst="roundRect">
            <a:avLst>
              <a:gd name="adj" fmla="val 6700"/>
            </a:avLst>
          </a:prstGeom>
          <a:gradFill>
            <a:gsLst>
              <a:gs pos="0">
                <a:schemeClr val="bg1"/>
              </a:gs>
              <a:gs pos="100000">
                <a:schemeClr val="bg2"/>
              </a:gs>
            </a:gsLst>
            <a:lin ang="2700000" scaled="0"/>
          </a:gradFill>
          <a:ln w="9525">
            <a:noFill/>
            <a:round/>
            <a:headEnd/>
            <a:tailEnd/>
          </a:ln>
          <a:effectLst>
            <a:outerShdw blurRad="330200" dist="342900" dir="2700000" algn="tl" rotWithShape="0">
              <a:schemeClr val="tx2">
                <a:lumMod val="6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 sz="1200">
              <a:solidFill>
                <a:schemeClr val="bg2"/>
              </a:solidFill>
              <a:effectLst/>
            </a:endParaRPr>
          </a:p>
        </p:txBody>
      </p:sp>
      <p:sp>
        <p:nvSpPr>
          <p:cNvPr id="7" name="Freeform 9">
            <a:extLst>
              <a:ext uri="{FF2B5EF4-FFF2-40B4-BE49-F238E27FC236}">
                <a16:creationId xmlns:a16="http://schemas.microsoft.com/office/drawing/2014/main" id="{DBBB8D20-B728-261D-D388-766D03370D4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742113" y="1337961"/>
            <a:ext cx="1976508" cy="1389332"/>
          </a:xfrm>
          <a:prstGeom prst="roundRect">
            <a:avLst>
              <a:gd name="adj" fmla="val 6700"/>
            </a:avLst>
          </a:prstGeom>
          <a:noFill/>
          <a:ln w="6350">
            <a:gradFill>
              <a:gsLst>
                <a:gs pos="0">
                  <a:schemeClr val="accent5">
                    <a:alpha val="21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120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C187E688-AD3C-1ABF-3981-B78399CFA66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050068" y="1337961"/>
            <a:ext cx="1976508" cy="1389332"/>
          </a:xfrm>
          <a:prstGeom prst="roundRect">
            <a:avLst>
              <a:gd name="adj" fmla="val 6700"/>
            </a:avLst>
          </a:prstGeom>
          <a:noFill/>
          <a:ln w="6350">
            <a:gradFill>
              <a:gsLst>
                <a:gs pos="0">
                  <a:schemeClr val="accent5">
                    <a:alpha val="21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1200"/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1604A349-7D22-1B66-9004-6071F6201AD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30012" y="3245898"/>
            <a:ext cx="1976508" cy="1389332"/>
          </a:xfrm>
          <a:prstGeom prst="roundRect">
            <a:avLst>
              <a:gd name="adj" fmla="val 6700"/>
            </a:avLst>
          </a:prstGeom>
          <a:noFill/>
          <a:ln w="6350">
            <a:gradFill>
              <a:gsLst>
                <a:gs pos="0">
                  <a:schemeClr val="accent5">
                    <a:alpha val="21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1200">
              <a:solidFill>
                <a:schemeClr val="tx1"/>
              </a:solidFill>
              <a:effectLst/>
            </a:endParaRPr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EC08F4DF-EFD1-766B-99F6-57876029407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047996" y="3245898"/>
            <a:ext cx="1976508" cy="1389332"/>
          </a:xfrm>
          <a:prstGeom prst="roundRect">
            <a:avLst>
              <a:gd name="adj" fmla="val 6700"/>
            </a:avLst>
          </a:prstGeom>
          <a:noFill/>
          <a:ln w="6350">
            <a:gradFill>
              <a:gsLst>
                <a:gs pos="0">
                  <a:schemeClr val="accent5">
                    <a:alpha val="21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1200">
              <a:solidFill>
                <a:schemeClr val="tx1"/>
              </a:solidFill>
              <a:effectLst/>
            </a:endParaRPr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9307189C-E7DB-AE92-C77C-D76D6E1BA34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737967" y="3245898"/>
            <a:ext cx="1976508" cy="1389332"/>
          </a:xfrm>
          <a:prstGeom prst="roundRect">
            <a:avLst>
              <a:gd name="adj" fmla="val 6700"/>
            </a:avLst>
          </a:prstGeom>
          <a:noFill/>
          <a:ln w="6350">
            <a:gradFill>
              <a:gsLst>
                <a:gs pos="0">
                  <a:schemeClr val="accent5">
                    <a:alpha val="21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1200">
              <a:solidFill>
                <a:schemeClr val="tx1"/>
              </a:solidFill>
              <a:effectLst/>
            </a:endParaRPr>
          </a:p>
        </p:txBody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4B5760AC-EBEF-9439-7B1C-D8C00084760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0097" y="3245898"/>
            <a:ext cx="1976508" cy="1389332"/>
          </a:xfrm>
          <a:prstGeom prst="roundRect">
            <a:avLst>
              <a:gd name="adj" fmla="val 6700"/>
            </a:avLst>
          </a:prstGeom>
          <a:noFill/>
          <a:ln w="6350">
            <a:gradFill>
              <a:gsLst>
                <a:gs pos="0">
                  <a:schemeClr val="accent5">
                    <a:alpha val="21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1200">
              <a:solidFill>
                <a:schemeClr val="tx1"/>
              </a:solidFill>
              <a:effectLst/>
            </a:endParaRPr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1692A058-26F7-88B3-989A-8F2A519E16A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30012" y="5115338"/>
            <a:ext cx="1976508" cy="1389332"/>
          </a:xfrm>
          <a:prstGeom prst="roundRect">
            <a:avLst>
              <a:gd name="adj" fmla="val 6700"/>
            </a:avLst>
          </a:prstGeom>
          <a:noFill/>
          <a:ln w="6350">
            <a:gradFill>
              <a:gsLst>
                <a:gs pos="0">
                  <a:schemeClr val="accent5">
                    <a:alpha val="21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1200">
              <a:solidFill>
                <a:schemeClr val="tx1"/>
              </a:solidFill>
              <a:effectLst/>
            </a:endParaRPr>
          </a:p>
        </p:txBody>
      </p:sp>
      <p:sp>
        <p:nvSpPr>
          <p:cNvPr id="29" name="Freeform 9">
            <a:extLst>
              <a:ext uri="{FF2B5EF4-FFF2-40B4-BE49-F238E27FC236}">
                <a16:creationId xmlns:a16="http://schemas.microsoft.com/office/drawing/2014/main" id="{57E72239-4170-85BD-DD24-33CCF617C0B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047996" y="5115338"/>
            <a:ext cx="1976508" cy="1389332"/>
          </a:xfrm>
          <a:prstGeom prst="roundRect">
            <a:avLst>
              <a:gd name="adj" fmla="val 6700"/>
            </a:avLst>
          </a:prstGeom>
          <a:noFill/>
          <a:ln w="6350">
            <a:gradFill>
              <a:gsLst>
                <a:gs pos="0">
                  <a:schemeClr val="accent5">
                    <a:alpha val="21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1200">
              <a:solidFill>
                <a:schemeClr val="tx1"/>
              </a:solidFill>
              <a:effectLst/>
            </a:endParaRPr>
          </a:p>
        </p:txBody>
      </p:sp>
      <p:sp>
        <p:nvSpPr>
          <p:cNvPr id="33" name="Freeform 9">
            <a:extLst>
              <a:ext uri="{FF2B5EF4-FFF2-40B4-BE49-F238E27FC236}">
                <a16:creationId xmlns:a16="http://schemas.microsoft.com/office/drawing/2014/main" id="{B1D653FC-7AD0-F7E9-8B1F-98BC495E49F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737967" y="5115338"/>
            <a:ext cx="1976508" cy="1389332"/>
          </a:xfrm>
          <a:prstGeom prst="roundRect">
            <a:avLst>
              <a:gd name="adj" fmla="val 6700"/>
            </a:avLst>
          </a:prstGeom>
          <a:noFill/>
          <a:ln w="6350">
            <a:gradFill>
              <a:gsLst>
                <a:gs pos="0">
                  <a:schemeClr val="accent5">
                    <a:alpha val="21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1200">
              <a:solidFill>
                <a:schemeClr val="tx1"/>
              </a:solidFill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57200" y="289511"/>
            <a:ext cx="9138045" cy="738664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4D47F0B-2526-D333-9021-A8C151BDC83E}"/>
              </a:ext>
            </a:extLst>
          </p:cNvPr>
          <p:cNvSpPr/>
          <p:nvPr userDrawn="1"/>
        </p:nvSpPr>
        <p:spPr bwMode="auto">
          <a:xfrm>
            <a:off x="9813763" y="0"/>
            <a:ext cx="2378237" cy="6719867"/>
          </a:xfrm>
          <a:custGeom>
            <a:avLst/>
            <a:gdLst>
              <a:gd name="connsiteX0" fmla="*/ 198109 w 2378237"/>
              <a:gd name="connsiteY0" fmla="*/ 0 h 6568489"/>
              <a:gd name="connsiteX1" fmla="*/ 2378237 w 2378237"/>
              <a:gd name="connsiteY1" fmla="*/ 0 h 6568489"/>
              <a:gd name="connsiteX2" fmla="*/ 2378237 w 2378237"/>
              <a:gd name="connsiteY2" fmla="*/ 6568489 h 6568489"/>
              <a:gd name="connsiteX3" fmla="*/ 198109 w 2378237"/>
              <a:gd name="connsiteY3" fmla="*/ 6568489 h 6568489"/>
              <a:gd name="connsiteX4" fmla="*/ 0 w 2378237"/>
              <a:gd name="connsiteY4" fmla="*/ 6370380 h 6568489"/>
              <a:gd name="connsiteX5" fmla="*/ 0 w 2378237"/>
              <a:gd name="connsiteY5" fmla="*/ 198109 h 6568489"/>
              <a:gd name="connsiteX6" fmla="*/ 198109 w 2378237"/>
              <a:gd name="connsiteY6" fmla="*/ 0 h 656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78237" h="6568489">
                <a:moveTo>
                  <a:pt x="198109" y="0"/>
                </a:moveTo>
                <a:lnTo>
                  <a:pt x="2378237" y="0"/>
                </a:lnTo>
                <a:lnTo>
                  <a:pt x="2378237" y="6568489"/>
                </a:lnTo>
                <a:lnTo>
                  <a:pt x="198109" y="6568489"/>
                </a:lnTo>
                <a:cubicBezTo>
                  <a:pt x="88696" y="6568489"/>
                  <a:pt x="0" y="6479793"/>
                  <a:pt x="0" y="6370380"/>
                </a:cubicBezTo>
                <a:lnTo>
                  <a:pt x="0" y="198109"/>
                </a:lnTo>
                <a:cubicBezTo>
                  <a:pt x="0" y="88696"/>
                  <a:pt x="88696" y="0"/>
                  <a:pt x="198109" y="0"/>
                </a:cubicBezTo>
                <a:close/>
              </a:path>
            </a:pathLst>
          </a:custGeom>
          <a:solidFill>
            <a:schemeClr val="accent5">
              <a:alpha val="18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Freeform 9">
            <a:extLst>
              <a:ext uri="{FF2B5EF4-FFF2-40B4-BE49-F238E27FC236}">
                <a16:creationId xmlns:a16="http://schemas.microsoft.com/office/drawing/2014/main" id="{124821C9-493F-6955-6B00-BF4D377FF2A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742113" y="1337961"/>
            <a:ext cx="1976508" cy="1389332"/>
          </a:xfrm>
          <a:prstGeom prst="roundRect">
            <a:avLst>
              <a:gd name="adj" fmla="val 6700"/>
            </a:avLst>
          </a:prstGeom>
          <a:noFill/>
          <a:ln w="6350">
            <a:gradFill>
              <a:gsLst>
                <a:gs pos="0">
                  <a:schemeClr val="accent5">
                    <a:alpha val="21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1200"/>
          </a:p>
        </p:txBody>
      </p:sp>
      <p:sp>
        <p:nvSpPr>
          <p:cNvPr id="19" name="Freeform 9">
            <a:extLst>
              <a:ext uri="{FF2B5EF4-FFF2-40B4-BE49-F238E27FC236}">
                <a16:creationId xmlns:a16="http://schemas.microsoft.com/office/drawing/2014/main" id="{DD01B810-5C01-F040-DFDD-43558830C14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050068" y="1337961"/>
            <a:ext cx="1976508" cy="1389332"/>
          </a:xfrm>
          <a:prstGeom prst="roundRect">
            <a:avLst>
              <a:gd name="adj" fmla="val 6700"/>
            </a:avLst>
          </a:prstGeom>
          <a:noFill/>
          <a:ln w="6350">
            <a:gradFill>
              <a:gsLst>
                <a:gs pos="0">
                  <a:schemeClr val="accent5">
                    <a:alpha val="21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1200"/>
          </a:p>
        </p:txBody>
      </p:sp>
      <p:sp>
        <p:nvSpPr>
          <p:cNvPr id="23" name="Freeform 9">
            <a:extLst>
              <a:ext uri="{FF2B5EF4-FFF2-40B4-BE49-F238E27FC236}">
                <a16:creationId xmlns:a16="http://schemas.microsoft.com/office/drawing/2014/main" id="{DF3216C7-C66F-E17F-6454-15894FD124B1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430011" y="3245898"/>
            <a:ext cx="1976508" cy="1389332"/>
          </a:xfrm>
          <a:prstGeom prst="roundRect">
            <a:avLst>
              <a:gd name="adj" fmla="val 6700"/>
            </a:avLst>
          </a:prstGeom>
          <a:noFill/>
          <a:ln w="6350">
            <a:gradFill>
              <a:gsLst>
                <a:gs pos="0">
                  <a:schemeClr val="accent5">
                    <a:alpha val="21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1200">
              <a:solidFill>
                <a:schemeClr val="tx1"/>
              </a:solidFill>
              <a:effectLst/>
            </a:endParaRPr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6BC06FB1-4A07-AC91-236D-D634484FF22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047996" y="3245898"/>
            <a:ext cx="1976508" cy="1389332"/>
          </a:xfrm>
          <a:prstGeom prst="roundRect">
            <a:avLst>
              <a:gd name="adj" fmla="val 6700"/>
            </a:avLst>
          </a:prstGeom>
          <a:noFill/>
          <a:ln w="6350">
            <a:gradFill>
              <a:gsLst>
                <a:gs pos="0">
                  <a:schemeClr val="accent5">
                    <a:alpha val="21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1200">
              <a:solidFill>
                <a:schemeClr val="tx1"/>
              </a:solidFill>
              <a:effectLst/>
            </a:endParaRPr>
          </a:p>
        </p:txBody>
      </p:sp>
      <p:sp>
        <p:nvSpPr>
          <p:cNvPr id="31" name="Freeform 9">
            <a:extLst>
              <a:ext uri="{FF2B5EF4-FFF2-40B4-BE49-F238E27FC236}">
                <a16:creationId xmlns:a16="http://schemas.microsoft.com/office/drawing/2014/main" id="{DADFE5E4-E917-4474-2286-277FC9CB679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737967" y="3245898"/>
            <a:ext cx="1976508" cy="1389332"/>
          </a:xfrm>
          <a:prstGeom prst="roundRect">
            <a:avLst>
              <a:gd name="adj" fmla="val 6700"/>
            </a:avLst>
          </a:prstGeom>
          <a:noFill/>
          <a:ln w="6350">
            <a:gradFill>
              <a:gsLst>
                <a:gs pos="0">
                  <a:schemeClr val="accent5">
                    <a:alpha val="21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1200">
              <a:solidFill>
                <a:schemeClr val="tx1"/>
              </a:solidFill>
              <a:effectLst/>
            </a:endParaRPr>
          </a:p>
        </p:txBody>
      </p:sp>
      <p:sp>
        <p:nvSpPr>
          <p:cNvPr id="35" name="Freeform 9">
            <a:extLst>
              <a:ext uri="{FF2B5EF4-FFF2-40B4-BE49-F238E27FC236}">
                <a16:creationId xmlns:a16="http://schemas.microsoft.com/office/drawing/2014/main" id="{1BD36FA4-76A5-9CEA-C2CF-00F0A554EF4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360096" y="3245898"/>
            <a:ext cx="1976508" cy="1389332"/>
          </a:xfrm>
          <a:prstGeom prst="roundRect">
            <a:avLst>
              <a:gd name="adj" fmla="val 6700"/>
            </a:avLst>
          </a:prstGeom>
          <a:noFill/>
          <a:ln w="6350">
            <a:gradFill>
              <a:gsLst>
                <a:gs pos="0">
                  <a:schemeClr val="accent5">
                    <a:alpha val="21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1200">
              <a:solidFill>
                <a:schemeClr val="tx1"/>
              </a:solidFill>
              <a:effectLst/>
            </a:endParaRPr>
          </a:p>
        </p:txBody>
      </p:sp>
      <p:sp>
        <p:nvSpPr>
          <p:cNvPr id="43" name="Freeform 9">
            <a:extLst>
              <a:ext uri="{FF2B5EF4-FFF2-40B4-BE49-F238E27FC236}">
                <a16:creationId xmlns:a16="http://schemas.microsoft.com/office/drawing/2014/main" id="{DA5F56A1-279B-1288-C191-6E61ED2E300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047996" y="5115338"/>
            <a:ext cx="1976508" cy="1389332"/>
          </a:xfrm>
          <a:prstGeom prst="roundRect">
            <a:avLst>
              <a:gd name="adj" fmla="val 6700"/>
            </a:avLst>
          </a:prstGeom>
          <a:noFill/>
          <a:ln w="6350">
            <a:gradFill>
              <a:gsLst>
                <a:gs pos="0">
                  <a:schemeClr val="accent5">
                    <a:alpha val="21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1200">
              <a:solidFill>
                <a:schemeClr val="tx1"/>
              </a:solidFill>
              <a:effectLst/>
            </a:endParaRPr>
          </a:p>
        </p:txBody>
      </p:sp>
      <p:sp>
        <p:nvSpPr>
          <p:cNvPr id="47" name="Freeform 9">
            <a:extLst>
              <a:ext uri="{FF2B5EF4-FFF2-40B4-BE49-F238E27FC236}">
                <a16:creationId xmlns:a16="http://schemas.microsoft.com/office/drawing/2014/main" id="{2B760D4D-98A6-4E8C-0D3B-E349A1A8CDB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2737967" y="5115338"/>
            <a:ext cx="1976508" cy="1389332"/>
          </a:xfrm>
          <a:prstGeom prst="roundRect">
            <a:avLst>
              <a:gd name="adj" fmla="val 6700"/>
            </a:avLst>
          </a:prstGeom>
          <a:noFill/>
          <a:ln w="6350">
            <a:gradFill>
              <a:gsLst>
                <a:gs pos="0">
                  <a:schemeClr val="accent5">
                    <a:alpha val="21000"/>
                  </a:schemeClr>
                </a:gs>
                <a:gs pos="100000">
                  <a:schemeClr val="accent5">
                    <a:alpha val="0"/>
                  </a:schemeClr>
                </a:gs>
              </a:gsLst>
              <a:lin ang="5400000" scaled="1"/>
            </a:gra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 sz="1200">
              <a:solidFill>
                <a:schemeClr val="tx1"/>
              </a:solidFill>
              <a:effectLst/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B2A249E-ABEE-0412-BAC2-D9B94EE11B01}"/>
              </a:ext>
            </a:extLst>
          </p:cNvPr>
          <p:cNvGrpSpPr/>
          <p:nvPr userDrawn="1"/>
        </p:nvGrpSpPr>
        <p:grpSpPr>
          <a:xfrm>
            <a:off x="10754693" y="1532175"/>
            <a:ext cx="496376" cy="231628"/>
            <a:chOff x="10754693" y="1328975"/>
            <a:chExt cx="496376" cy="231628"/>
          </a:xfrm>
        </p:grpSpPr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049FAB95-C23C-0F52-BE03-8CBE55260E62}"/>
                </a:ext>
              </a:extLst>
            </p:cNvPr>
            <p:cNvSpPr/>
            <p:nvPr/>
          </p:nvSpPr>
          <p:spPr bwMode="auto">
            <a:xfrm rot="10800000">
              <a:off x="10754694" y="1386471"/>
              <a:ext cx="496375" cy="174132"/>
            </a:xfrm>
            <a:prstGeom prst="triangle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bg2">
                    <a:lumMod val="7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solidFill>
                  <a:schemeClr val="tx1"/>
                </a:solidFill>
                <a:cs typeface="Segoe UI" pitchFamily="34" charset="0"/>
              </a:endParaRPr>
            </a:p>
          </p:txBody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7B7F41D6-C47F-16CF-61D5-CA89BA887049}"/>
                </a:ext>
              </a:extLst>
            </p:cNvPr>
            <p:cNvSpPr/>
            <p:nvPr/>
          </p:nvSpPr>
          <p:spPr bwMode="auto">
            <a:xfrm rot="10800000">
              <a:off x="10754693" y="1328975"/>
              <a:ext cx="496375" cy="174132"/>
            </a:xfrm>
            <a:prstGeom prst="triangle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bg2">
                    <a:lumMod val="7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D0B6EA1F-1553-AF0B-D4FA-9713103160A7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2822584" y="2003965"/>
            <a:ext cx="1815564" cy="152349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5C2D9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861B7B93-F103-422E-D6C1-CFDCDF377CB4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2822584" y="2170073"/>
            <a:ext cx="1815564" cy="528350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lang="en-US" sz="1000" b="0" kern="1200" baseline="0" dirty="0" smtClean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Designation</a:t>
            </a:r>
          </a:p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Location</a:t>
            </a:r>
          </a:p>
        </p:txBody>
      </p:sp>
      <p:sp>
        <p:nvSpPr>
          <p:cNvPr id="68" name="Text Placeholder 62">
            <a:extLst>
              <a:ext uri="{FF2B5EF4-FFF2-40B4-BE49-F238E27FC236}">
                <a16:creationId xmlns:a16="http://schemas.microsoft.com/office/drawing/2014/main" id="{5A6ECC71-801B-1F61-0CDC-DE08C888B651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130538" y="2003965"/>
            <a:ext cx="1815564" cy="152349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5C2D9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C2EAB276-A118-1066-8DBA-43C854C3250F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130538" y="2170073"/>
            <a:ext cx="1815564" cy="528350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lang="en-US" sz="1000" b="0" kern="1200" baseline="0" dirty="0" smtClean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Designation</a:t>
            </a:r>
          </a:p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Location</a:t>
            </a:r>
          </a:p>
        </p:txBody>
      </p:sp>
      <p:sp>
        <p:nvSpPr>
          <p:cNvPr id="78" name="Text Placeholder 62">
            <a:extLst>
              <a:ext uri="{FF2B5EF4-FFF2-40B4-BE49-F238E27FC236}">
                <a16:creationId xmlns:a16="http://schemas.microsoft.com/office/drawing/2014/main" id="{8C4DB8E6-A43C-930D-D26A-10D6B5A10855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2822584" y="4012343"/>
            <a:ext cx="1815564" cy="152349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79" name="Text Placeholder 62">
            <a:extLst>
              <a:ext uri="{FF2B5EF4-FFF2-40B4-BE49-F238E27FC236}">
                <a16:creationId xmlns:a16="http://schemas.microsoft.com/office/drawing/2014/main" id="{803A9C30-FA28-17B9-D0DB-1ACD925BF77A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2822584" y="4171308"/>
            <a:ext cx="1815564" cy="333425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lang="en-US" sz="1000" b="0" kern="1200" baseline="0" dirty="0" smtClean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Designation</a:t>
            </a:r>
          </a:p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Location</a:t>
            </a:r>
          </a:p>
        </p:txBody>
      </p:sp>
      <p:sp>
        <p:nvSpPr>
          <p:cNvPr id="80" name="Text Placeholder 62">
            <a:extLst>
              <a:ext uri="{FF2B5EF4-FFF2-40B4-BE49-F238E27FC236}">
                <a16:creationId xmlns:a16="http://schemas.microsoft.com/office/drawing/2014/main" id="{17DE5B46-1DEC-9066-656B-1334C42EDA11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5130538" y="4012343"/>
            <a:ext cx="1815564" cy="152349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81" name="Text Placeholder 62">
            <a:extLst>
              <a:ext uri="{FF2B5EF4-FFF2-40B4-BE49-F238E27FC236}">
                <a16:creationId xmlns:a16="http://schemas.microsoft.com/office/drawing/2014/main" id="{F852D96F-FA20-4273-8F91-6E113130A81B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5130538" y="4178451"/>
            <a:ext cx="1815564" cy="333425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lang="en-US" sz="1000" b="0" kern="1200" baseline="0" dirty="0" smtClean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Designation</a:t>
            </a:r>
          </a:p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Location</a:t>
            </a:r>
          </a:p>
        </p:txBody>
      </p:sp>
      <p:sp>
        <p:nvSpPr>
          <p:cNvPr id="82" name="Text Placeholder 62">
            <a:extLst>
              <a:ext uri="{FF2B5EF4-FFF2-40B4-BE49-F238E27FC236}">
                <a16:creationId xmlns:a16="http://schemas.microsoft.com/office/drawing/2014/main" id="{0B3B5FA0-214D-5DBD-341C-4977688F21E8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10483" y="4012343"/>
            <a:ext cx="1815564" cy="152349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83" name="Text Placeholder 62">
            <a:extLst>
              <a:ext uri="{FF2B5EF4-FFF2-40B4-BE49-F238E27FC236}">
                <a16:creationId xmlns:a16="http://schemas.microsoft.com/office/drawing/2014/main" id="{BF3B16AF-03E4-AEE5-8B91-69140842C0ED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510483" y="4171308"/>
            <a:ext cx="1815564" cy="333425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lang="en-US" sz="1000" b="0" kern="1200" baseline="0" dirty="0" smtClean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Designation</a:t>
            </a:r>
          </a:p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Location</a:t>
            </a:r>
          </a:p>
        </p:txBody>
      </p:sp>
      <p:sp>
        <p:nvSpPr>
          <p:cNvPr id="84" name="Text Placeholder 62">
            <a:extLst>
              <a:ext uri="{FF2B5EF4-FFF2-40B4-BE49-F238E27FC236}">
                <a16:creationId xmlns:a16="http://schemas.microsoft.com/office/drawing/2014/main" id="{2C41C091-95F7-EB6F-F58B-3867D5CDC59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40568" y="4012343"/>
            <a:ext cx="1815564" cy="152349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85" name="Text Placeholder 62">
            <a:extLst>
              <a:ext uri="{FF2B5EF4-FFF2-40B4-BE49-F238E27FC236}">
                <a16:creationId xmlns:a16="http://schemas.microsoft.com/office/drawing/2014/main" id="{749306BE-E75C-8B0D-58AB-64C93CF4EF0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40568" y="4178451"/>
            <a:ext cx="1815564" cy="333425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lang="en-US" sz="1000" b="0" kern="1200" baseline="0" dirty="0" smtClean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Designation</a:t>
            </a:r>
          </a:p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Location</a:t>
            </a:r>
          </a:p>
        </p:txBody>
      </p:sp>
      <p:sp>
        <p:nvSpPr>
          <p:cNvPr id="86" name="Text Placeholder 62">
            <a:extLst>
              <a:ext uri="{FF2B5EF4-FFF2-40B4-BE49-F238E27FC236}">
                <a16:creationId xmlns:a16="http://schemas.microsoft.com/office/drawing/2014/main" id="{9A1D64C4-0561-0F3A-D2C6-DBC1A17B5D79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2822584" y="5882101"/>
            <a:ext cx="1815564" cy="152349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87" name="Text Placeholder 62">
            <a:extLst>
              <a:ext uri="{FF2B5EF4-FFF2-40B4-BE49-F238E27FC236}">
                <a16:creationId xmlns:a16="http://schemas.microsoft.com/office/drawing/2014/main" id="{0196EB81-3F47-76FD-B0D1-E9CA1FA620A9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2822584" y="6048209"/>
            <a:ext cx="1815564" cy="333425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lang="en-US" sz="1000" b="0" kern="1200" baseline="0" dirty="0" smtClean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Designation</a:t>
            </a:r>
          </a:p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Location</a:t>
            </a:r>
          </a:p>
        </p:txBody>
      </p:sp>
      <p:sp>
        <p:nvSpPr>
          <p:cNvPr id="88" name="Text Placeholder 62">
            <a:extLst>
              <a:ext uri="{FF2B5EF4-FFF2-40B4-BE49-F238E27FC236}">
                <a16:creationId xmlns:a16="http://schemas.microsoft.com/office/drawing/2014/main" id="{0533D76F-72F5-E91D-84B7-13622810D6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30538" y="5882101"/>
            <a:ext cx="1815564" cy="152349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89" name="Text Placeholder 62">
            <a:extLst>
              <a:ext uri="{FF2B5EF4-FFF2-40B4-BE49-F238E27FC236}">
                <a16:creationId xmlns:a16="http://schemas.microsoft.com/office/drawing/2014/main" id="{71ECB977-AEB4-6649-4278-34C590F85CC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30538" y="6048209"/>
            <a:ext cx="1815564" cy="333425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lang="en-US" sz="1000" b="0" kern="1200" baseline="0" dirty="0" smtClean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Designation</a:t>
            </a:r>
          </a:p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Location</a:t>
            </a:r>
          </a:p>
        </p:txBody>
      </p:sp>
      <p:sp>
        <p:nvSpPr>
          <p:cNvPr id="90" name="Text Placeholder 62">
            <a:extLst>
              <a:ext uri="{FF2B5EF4-FFF2-40B4-BE49-F238E27FC236}">
                <a16:creationId xmlns:a16="http://schemas.microsoft.com/office/drawing/2014/main" id="{034F990B-3E62-F1C9-8E54-26E44D6E6638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510483" y="5882101"/>
            <a:ext cx="1815564" cy="152349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91" name="Text Placeholder 62">
            <a:extLst>
              <a:ext uri="{FF2B5EF4-FFF2-40B4-BE49-F238E27FC236}">
                <a16:creationId xmlns:a16="http://schemas.microsoft.com/office/drawing/2014/main" id="{EE85E741-C9F2-BBEC-5541-2F0443E30303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510483" y="6048209"/>
            <a:ext cx="1815564" cy="333425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lang="en-US" sz="1000" b="0" kern="1200" baseline="0" dirty="0" smtClean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Designation</a:t>
            </a:r>
          </a:p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Location</a:t>
            </a:r>
          </a:p>
        </p:txBody>
      </p:sp>
      <p:sp>
        <p:nvSpPr>
          <p:cNvPr id="105" name="Picture Placeholder 104">
            <a:extLst>
              <a:ext uri="{FF2B5EF4-FFF2-40B4-BE49-F238E27FC236}">
                <a16:creationId xmlns:a16="http://schemas.microsoft.com/office/drawing/2014/main" id="{8170BEB2-C806-0385-3FFF-2ACC2CC97089}"/>
              </a:ext>
            </a:extLst>
          </p:cNvPr>
          <p:cNvSpPr>
            <a:spLocks noGrp="1"/>
          </p:cNvSpPr>
          <p:nvPr userDrawn="1">
            <p:ph type="pic" sz="quarter" idx="41" hasCustomPrompt="1"/>
          </p:nvPr>
        </p:nvSpPr>
        <p:spPr>
          <a:xfrm>
            <a:off x="1040303" y="3058149"/>
            <a:ext cx="755925" cy="755925"/>
          </a:xfrm>
          <a:custGeom>
            <a:avLst/>
            <a:gdLst>
              <a:gd name="connsiteX0" fmla="*/ 1361452 w 2722904"/>
              <a:gd name="connsiteY0" fmla="*/ 0 h 2722904"/>
              <a:gd name="connsiteX1" fmla="*/ 2722904 w 2722904"/>
              <a:gd name="connsiteY1" fmla="*/ 1361452 h 2722904"/>
              <a:gd name="connsiteX2" fmla="*/ 1361452 w 2722904"/>
              <a:gd name="connsiteY2" fmla="*/ 2722904 h 2722904"/>
              <a:gd name="connsiteX3" fmla="*/ 0 w 2722904"/>
              <a:gd name="connsiteY3" fmla="*/ 1361452 h 2722904"/>
              <a:gd name="connsiteX4" fmla="*/ 1361452 w 2722904"/>
              <a:gd name="connsiteY4" fmla="*/ 0 h 272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2904" h="2722904">
                <a:moveTo>
                  <a:pt x="1361452" y="0"/>
                </a:moveTo>
                <a:cubicBezTo>
                  <a:pt x="2113361" y="0"/>
                  <a:pt x="2722904" y="609543"/>
                  <a:pt x="2722904" y="1361452"/>
                </a:cubicBezTo>
                <a:cubicBezTo>
                  <a:pt x="2722904" y="2113361"/>
                  <a:pt x="2113361" y="2722904"/>
                  <a:pt x="1361452" y="2722904"/>
                </a:cubicBezTo>
                <a:cubicBezTo>
                  <a:pt x="609543" y="2722904"/>
                  <a:pt x="0" y="2113361"/>
                  <a:pt x="0" y="1361452"/>
                </a:cubicBezTo>
                <a:cubicBezTo>
                  <a:pt x="0" y="609543"/>
                  <a:pt x="609543" y="0"/>
                  <a:pt x="1361452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457200" rIns="0" bIns="91440" anchor="ctr">
            <a:no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0" name="Picture Placeholder 109">
            <a:extLst>
              <a:ext uri="{FF2B5EF4-FFF2-40B4-BE49-F238E27FC236}">
                <a16:creationId xmlns:a16="http://schemas.microsoft.com/office/drawing/2014/main" id="{65FDC837-1371-0977-8155-B801513D058E}"/>
              </a:ext>
            </a:extLst>
          </p:cNvPr>
          <p:cNvSpPr>
            <a:spLocks noGrp="1"/>
          </p:cNvSpPr>
          <p:nvPr userDrawn="1">
            <p:ph type="pic" sz="quarter" idx="42" hasCustomPrompt="1"/>
          </p:nvPr>
        </p:nvSpPr>
        <p:spPr>
          <a:xfrm>
            <a:off x="3348257" y="3058149"/>
            <a:ext cx="755925" cy="755925"/>
          </a:xfrm>
          <a:custGeom>
            <a:avLst/>
            <a:gdLst>
              <a:gd name="connsiteX0" fmla="*/ 1361452 w 2722904"/>
              <a:gd name="connsiteY0" fmla="*/ 0 h 2722904"/>
              <a:gd name="connsiteX1" fmla="*/ 2722904 w 2722904"/>
              <a:gd name="connsiteY1" fmla="*/ 1361452 h 2722904"/>
              <a:gd name="connsiteX2" fmla="*/ 1361452 w 2722904"/>
              <a:gd name="connsiteY2" fmla="*/ 2722904 h 2722904"/>
              <a:gd name="connsiteX3" fmla="*/ 0 w 2722904"/>
              <a:gd name="connsiteY3" fmla="*/ 1361452 h 2722904"/>
              <a:gd name="connsiteX4" fmla="*/ 1361452 w 2722904"/>
              <a:gd name="connsiteY4" fmla="*/ 0 h 272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2904" h="2722904">
                <a:moveTo>
                  <a:pt x="1361452" y="0"/>
                </a:moveTo>
                <a:cubicBezTo>
                  <a:pt x="2113361" y="0"/>
                  <a:pt x="2722904" y="609543"/>
                  <a:pt x="2722904" y="1361452"/>
                </a:cubicBezTo>
                <a:cubicBezTo>
                  <a:pt x="2722904" y="2113361"/>
                  <a:pt x="2113361" y="2722904"/>
                  <a:pt x="1361452" y="2722904"/>
                </a:cubicBezTo>
                <a:cubicBezTo>
                  <a:pt x="609543" y="2722904"/>
                  <a:pt x="0" y="2113361"/>
                  <a:pt x="0" y="1361452"/>
                </a:cubicBezTo>
                <a:cubicBezTo>
                  <a:pt x="0" y="609543"/>
                  <a:pt x="609543" y="0"/>
                  <a:pt x="1361452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457200" rIns="0" bIns="91440" anchor="ctr">
            <a:no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1" name="Picture Placeholder 110">
            <a:extLst>
              <a:ext uri="{FF2B5EF4-FFF2-40B4-BE49-F238E27FC236}">
                <a16:creationId xmlns:a16="http://schemas.microsoft.com/office/drawing/2014/main" id="{2BDADE45-3084-38EE-09B9-02E014D39C44}"/>
              </a:ext>
            </a:extLst>
          </p:cNvPr>
          <p:cNvSpPr>
            <a:spLocks noGrp="1"/>
          </p:cNvSpPr>
          <p:nvPr userDrawn="1">
            <p:ph type="pic" sz="quarter" idx="43" hasCustomPrompt="1"/>
          </p:nvPr>
        </p:nvSpPr>
        <p:spPr>
          <a:xfrm>
            <a:off x="5658287" y="3058149"/>
            <a:ext cx="755925" cy="755925"/>
          </a:xfrm>
          <a:custGeom>
            <a:avLst/>
            <a:gdLst>
              <a:gd name="connsiteX0" fmla="*/ 1361452 w 2722904"/>
              <a:gd name="connsiteY0" fmla="*/ 0 h 2722904"/>
              <a:gd name="connsiteX1" fmla="*/ 2722904 w 2722904"/>
              <a:gd name="connsiteY1" fmla="*/ 1361452 h 2722904"/>
              <a:gd name="connsiteX2" fmla="*/ 1361452 w 2722904"/>
              <a:gd name="connsiteY2" fmla="*/ 2722904 h 2722904"/>
              <a:gd name="connsiteX3" fmla="*/ 0 w 2722904"/>
              <a:gd name="connsiteY3" fmla="*/ 1361452 h 2722904"/>
              <a:gd name="connsiteX4" fmla="*/ 1361452 w 2722904"/>
              <a:gd name="connsiteY4" fmla="*/ 0 h 272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2904" h="2722904">
                <a:moveTo>
                  <a:pt x="1361452" y="0"/>
                </a:moveTo>
                <a:cubicBezTo>
                  <a:pt x="2113361" y="0"/>
                  <a:pt x="2722904" y="609543"/>
                  <a:pt x="2722904" y="1361452"/>
                </a:cubicBezTo>
                <a:cubicBezTo>
                  <a:pt x="2722904" y="2113361"/>
                  <a:pt x="2113361" y="2722904"/>
                  <a:pt x="1361452" y="2722904"/>
                </a:cubicBezTo>
                <a:cubicBezTo>
                  <a:pt x="609543" y="2722904"/>
                  <a:pt x="0" y="2113361"/>
                  <a:pt x="0" y="1361452"/>
                </a:cubicBezTo>
                <a:cubicBezTo>
                  <a:pt x="0" y="609543"/>
                  <a:pt x="609543" y="0"/>
                  <a:pt x="1361452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457200" rIns="0" bIns="91440" anchor="ctr">
            <a:no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2" name="Picture Placeholder 111">
            <a:extLst>
              <a:ext uri="{FF2B5EF4-FFF2-40B4-BE49-F238E27FC236}">
                <a16:creationId xmlns:a16="http://schemas.microsoft.com/office/drawing/2014/main" id="{202D50B6-A770-9F57-C097-D5474E8A7879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970388" y="3058149"/>
            <a:ext cx="755925" cy="755925"/>
          </a:xfrm>
          <a:custGeom>
            <a:avLst/>
            <a:gdLst>
              <a:gd name="connsiteX0" fmla="*/ 1361452 w 2722904"/>
              <a:gd name="connsiteY0" fmla="*/ 0 h 2722904"/>
              <a:gd name="connsiteX1" fmla="*/ 2722904 w 2722904"/>
              <a:gd name="connsiteY1" fmla="*/ 1361452 h 2722904"/>
              <a:gd name="connsiteX2" fmla="*/ 1361452 w 2722904"/>
              <a:gd name="connsiteY2" fmla="*/ 2722904 h 2722904"/>
              <a:gd name="connsiteX3" fmla="*/ 0 w 2722904"/>
              <a:gd name="connsiteY3" fmla="*/ 1361452 h 2722904"/>
              <a:gd name="connsiteX4" fmla="*/ 1361452 w 2722904"/>
              <a:gd name="connsiteY4" fmla="*/ 0 h 272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2904" h="2722904">
                <a:moveTo>
                  <a:pt x="1361452" y="0"/>
                </a:moveTo>
                <a:cubicBezTo>
                  <a:pt x="2113361" y="0"/>
                  <a:pt x="2722904" y="609543"/>
                  <a:pt x="2722904" y="1361452"/>
                </a:cubicBezTo>
                <a:cubicBezTo>
                  <a:pt x="2722904" y="2113361"/>
                  <a:pt x="2113361" y="2722904"/>
                  <a:pt x="1361452" y="2722904"/>
                </a:cubicBezTo>
                <a:cubicBezTo>
                  <a:pt x="609543" y="2722904"/>
                  <a:pt x="0" y="2113361"/>
                  <a:pt x="0" y="1361452"/>
                </a:cubicBezTo>
                <a:cubicBezTo>
                  <a:pt x="0" y="609543"/>
                  <a:pt x="609543" y="0"/>
                  <a:pt x="1361452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457200" rIns="0" bIns="91440" anchor="ctr">
            <a:no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4" name="Picture Placeholder 113">
            <a:extLst>
              <a:ext uri="{FF2B5EF4-FFF2-40B4-BE49-F238E27FC236}">
                <a16:creationId xmlns:a16="http://schemas.microsoft.com/office/drawing/2014/main" id="{3ECE8254-DE08-7FED-C790-2C1BE3E54C39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5658287" y="4927589"/>
            <a:ext cx="755925" cy="755925"/>
          </a:xfrm>
          <a:custGeom>
            <a:avLst/>
            <a:gdLst>
              <a:gd name="connsiteX0" fmla="*/ 1361452 w 2722904"/>
              <a:gd name="connsiteY0" fmla="*/ 0 h 2722904"/>
              <a:gd name="connsiteX1" fmla="*/ 2722904 w 2722904"/>
              <a:gd name="connsiteY1" fmla="*/ 1361452 h 2722904"/>
              <a:gd name="connsiteX2" fmla="*/ 1361452 w 2722904"/>
              <a:gd name="connsiteY2" fmla="*/ 2722904 h 2722904"/>
              <a:gd name="connsiteX3" fmla="*/ 0 w 2722904"/>
              <a:gd name="connsiteY3" fmla="*/ 1361452 h 2722904"/>
              <a:gd name="connsiteX4" fmla="*/ 1361452 w 2722904"/>
              <a:gd name="connsiteY4" fmla="*/ 0 h 272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2904" h="2722904">
                <a:moveTo>
                  <a:pt x="1361452" y="0"/>
                </a:moveTo>
                <a:cubicBezTo>
                  <a:pt x="2113361" y="0"/>
                  <a:pt x="2722904" y="609543"/>
                  <a:pt x="2722904" y="1361452"/>
                </a:cubicBezTo>
                <a:cubicBezTo>
                  <a:pt x="2722904" y="2113361"/>
                  <a:pt x="2113361" y="2722904"/>
                  <a:pt x="1361452" y="2722904"/>
                </a:cubicBezTo>
                <a:cubicBezTo>
                  <a:pt x="609543" y="2722904"/>
                  <a:pt x="0" y="2113361"/>
                  <a:pt x="0" y="1361452"/>
                </a:cubicBezTo>
                <a:cubicBezTo>
                  <a:pt x="0" y="609543"/>
                  <a:pt x="609543" y="0"/>
                  <a:pt x="1361452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457200" rIns="0" bIns="91440" anchor="ctr">
            <a:no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5" name="Picture Placeholder 114">
            <a:extLst>
              <a:ext uri="{FF2B5EF4-FFF2-40B4-BE49-F238E27FC236}">
                <a16:creationId xmlns:a16="http://schemas.microsoft.com/office/drawing/2014/main" id="{D765E73F-C24C-41C3-4902-F89C8B47169D}"/>
              </a:ext>
            </a:extLst>
          </p:cNvPr>
          <p:cNvSpPr>
            <a:spLocks noGrp="1"/>
          </p:cNvSpPr>
          <p:nvPr userDrawn="1">
            <p:ph type="pic" sz="quarter" idx="47" hasCustomPrompt="1"/>
          </p:nvPr>
        </p:nvSpPr>
        <p:spPr>
          <a:xfrm>
            <a:off x="3348257" y="4927589"/>
            <a:ext cx="755925" cy="755925"/>
          </a:xfrm>
          <a:custGeom>
            <a:avLst/>
            <a:gdLst>
              <a:gd name="connsiteX0" fmla="*/ 1361452 w 2722904"/>
              <a:gd name="connsiteY0" fmla="*/ 0 h 2722904"/>
              <a:gd name="connsiteX1" fmla="*/ 2722904 w 2722904"/>
              <a:gd name="connsiteY1" fmla="*/ 1361452 h 2722904"/>
              <a:gd name="connsiteX2" fmla="*/ 1361452 w 2722904"/>
              <a:gd name="connsiteY2" fmla="*/ 2722904 h 2722904"/>
              <a:gd name="connsiteX3" fmla="*/ 0 w 2722904"/>
              <a:gd name="connsiteY3" fmla="*/ 1361452 h 2722904"/>
              <a:gd name="connsiteX4" fmla="*/ 1361452 w 2722904"/>
              <a:gd name="connsiteY4" fmla="*/ 0 h 272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2904" h="2722904">
                <a:moveTo>
                  <a:pt x="1361452" y="0"/>
                </a:moveTo>
                <a:cubicBezTo>
                  <a:pt x="2113361" y="0"/>
                  <a:pt x="2722904" y="609543"/>
                  <a:pt x="2722904" y="1361452"/>
                </a:cubicBezTo>
                <a:cubicBezTo>
                  <a:pt x="2722904" y="2113361"/>
                  <a:pt x="2113361" y="2722904"/>
                  <a:pt x="1361452" y="2722904"/>
                </a:cubicBezTo>
                <a:cubicBezTo>
                  <a:pt x="609543" y="2722904"/>
                  <a:pt x="0" y="2113361"/>
                  <a:pt x="0" y="1361452"/>
                </a:cubicBezTo>
                <a:cubicBezTo>
                  <a:pt x="0" y="609543"/>
                  <a:pt x="609543" y="0"/>
                  <a:pt x="1361452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457200" rIns="0" bIns="91440" anchor="ctr">
            <a:no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6" name="Picture Placeholder 115">
            <a:extLst>
              <a:ext uri="{FF2B5EF4-FFF2-40B4-BE49-F238E27FC236}">
                <a16:creationId xmlns:a16="http://schemas.microsoft.com/office/drawing/2014/main" id="{854D9710-775D-B352-D98E-E71D7B801E8E}"/>
              </a:ext>
            </a:extLst>
          </p:cNvPr>
          <p:cNvSpPr>
            <a:spLocks noGrp="1"/>
          </p:cNvSpPr>
          <p:nvPr userDrawn="1">
            <p:ph type="pic" sz="quarter" idx="48" hasCustomPrompt="1"/>
          </p:nvPr>
        </p:nvSpPr>
        <p:spPr>
          <a:xfrm>
            <a:off x="1040303" y="4927589"/>
            <a:ext cx="755925" cy="755925"/>
          </a:xfrm>
          <a:custGeom>
            <a:avLst/>
            <a:gdLst>
              <a:gd name="connsiteX0" fmla="*/ 1361452 w 2722904"/>
              <a:gd name="connsiteY0" fmla="*/ 0 h 2722904"/>
              <a:gd name="connsiteX1" fmla="*/ 2722904 w 2722904"/>
              <a:gd name="connsiteY1" fmla="*/ 1361452 h 2722904"/>
              <a:gd name="connsiteX2" fmla="*/ 1361452 w 2722904"/>
              <a:gd name="connsiteY2" fmla="*/ 2722904 h 2722904"/>
              <a:gd name="connsiteX3" fmla="*/ 0 w 2722904"/>
              <a:gd name="connsiteY3" fmla="*/ 1361452 h 2722904"/>
              <a:gd name="connsiteX4" fmla="*/ 1361452 w 2722904"/>
              <a:gd name="connsiteY4" fmla="*/ 0 h 272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2904" h="2722904">
                <a:moveTo>
                  <a:pt x="1361452" y="0"/>
                </a:moveTo>
                <a:cubicBezTo>
                  <a:pt x="2113361" y="0"/>
                  <a:pt x="2722904" y="609543"/>
                  <a:pt x="2722904" y="1361452"/>
                </a:cubicBezTo>
                <a:cubicBezTo>
                  <a:pt x="2722904" y="2113361"/>
                  <a:pt x="2113361" y="2722904"/>
                  <a:pt x="1361452" y="2722904"/>
                </a:cubicBezTo>
                <a:cubicBezTo>
                  <a:pt x="609543" y="2722904"/>
                  <a:pt x="0" y="2113361"/>
                  <a:pt x="0" y="1361452"/>
                </a:cubicBezTo>
                <a:cubicBezTo>
                  <a:pt x="0" y="609543"/>
                  <a:pt x="609543" y="0"/>
                  <a:pt x="1361452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457200" rIns="0" bIns="91440" anchor="ctr">
            <a:no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7" name="Picture Placeholder 116">
            <a:extLst>
              <a:ext uri="{FF2B5EF4-FFF2-40B4-BE49-F238E27FC236}">
                <a16:creationId xmlns:a16="http://schemas.microsoft.com/office/drawing/2014/main" id="{DBD5BB31-AA84-37FC-56BD-CDA945284B59}"/>
              </a:ext>
            </a:extLst>
          </p:cNvPr>
          <p:cNvSpPr>
            <a:spLocks noGrp="1"/>
          </p:cNvSpPr>
          <p:nvPr userDrawn="1">
            <p:ph type="pic" sz="quarter" idx="49" hasCustomPrompt="1"/>
          </p:nvPr>
        </p:nvSpPr>
        <p:spPr>
          <a:xfrm>
            <a:off x="5660358" y="1123609"/>
            <a:ext cx="755925" cy="755925"/>
          </a:xfrm>
          <a:custGeom>
            <a:avLst/>
            <a:gdLst>
              <a:gd name="connsiteX0" fmla="*/ 1361452 w 2722904"/>
              <a:gd name="connsiteY0" fmla="*/ 0 h 2722904"/>
              <a:gd name="connsiteX1" fmla="*/ 2722904 w 2722904"/>
              <a:gd name="connsiteY1" fmla="*/ 1361452 h 2722904"/>
              <a:gd name="connsiteX2" fmla="*/ 1361452 w 2722904"/>
              <a:gd name="connsiteY2" fmla="*/ 2722904 h 2722904"/>
              <a:gd name="connsiteX3" fmla="*/ 0 w 2722904"/>
              <a:gd name="connsiteY3" fmla="*/ 1361452 h 2722904"/>
              <a:gd name="connsiteX4" fmla="*/ 1361452 w 2722904"/>
              <a:gd name="connsiteY4" fmla="*/ 0 h 272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2904" h="2722904">
                <a:moveTo>
                  <a:pt x="1361452" y="0"/>
                </a:moveTo>
                <a:cubicBezTo>
                  <a:pt x="2113361" y="0"/>
                  <a:pt x="2722904" y="609543"/>
                  <a:pt x="2722904" y="1361452"/>
                </a:cubicBezTo>
                <a:cubicBezTo>
                  <a:pt x="2722904" y="2113361"/>
                  <a:pt x="2113361" y="2722904"/>
                  <a:pt x="1361452" y="2722904"/>
                </a:cubicBezTo>
                <a:cubicBezTo>
                  <a:pt x="609543" y="2722904"/>
                  <a:pt x="0" y="2113361"/>
                  <a:pt x="0" y="1361452"/>
                </a:cubicBezTo>
                <a:cubicBezTo>
                  <a:pt x="0" y="609543"/>
                  <a:pt x="609543" y="0"/>
                  <a:pt x="1361452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457200" rIns="0" bIns="91440" anchor="ctr">
            <a:noAutofit/>
          </a:bodyPr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8" name="Picture Placeholder 117">
            <a:extLst>
              <a:ext uri="{FF2B5EF4-FFF2-40B4-BE49-F238E27FC236}">
                <a16:creationId xmlns:a16="http://schemas.microsoft.com/office/drawing/2014/main" id="{3460D96F-0D22-5D32-6D80-226CA4F39E71}"/>
              </a:ext>
            </a:extLst>
          </p:cNvPr>
          <p:cNvSpPr>
            <a:spLocks noGrp="1"/>
          </p:cNvSpPr>
          <p:nvPr userDrawn="1">
            <p:ph type="pic" sz="quarter" idx="50" hasCustomPrompt="1"/>
          </p:nvPr>
        </p:nvSpPr>
        <p:spPr>
          <a:xfrm>
            <a:off x="3352404" y="1123609"/>
            <a:ext cx="755925" cy="755925"/>
          </a:xfrm>
          <a:custGeom>
            <a:avLst/>
            <a:gdLst>
              <a:gd name="connsiteX0" fmla="*/ 1361452 w 2722904"/>
              <a:gd name="connsiteY0" fmla="*/ 0 h 2722904"/>
              <a:gd name="connsiteX1" fmla="*/ 2722904 w 2722904"/>
              <a:gd name="connsiteY1" fmla="*/ 1361452 h 2722904"/>
              <a:gd name="connsiteX2" fmla="*/ 1361452 w 2722904"/>
              <a:gd name="connsiteY2" fmla="*/ 2722904 h 2722904"/>
              <a:gd name="connsiteX3" fmla="*/ 0 w 2722904"/>
              <a:gd name="connsiteY3" fmla="*/ 1361452 h 2722904"/>
              <a:gd name="connsiteX4" fmla="*/ 1361452 w 2722904"/>
              <a:gd name="connsiteY4" fmla="*/ 0 h 272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2904" h="2722904">
                <a:moveTo>
                  <a:pt x="1361452" y="0"/>
                </a:moveTo>
                <a:cubicBezTo>
                  <a:pt x="2113361" y="0"/>
                  <a:pt x="2722904" y="609543"/>
                  <a:pt x="2722904" y="1361452"/>
                </a:cubicBezTo>
                <a:cubicBezTo>
                  <a:pt x="2722904" y="2113361"/>
                  <a:pt x="2113361" y="2722904"/>
                  <a:pt x="1361452" y="2722904"/>
                </a:cubicBezTo>
                <a:cubicBezTo>
                  <a:pt x="609543" y="2722904"/>
                  <a:pt x="0" y="2113361"/>
                  <a:pt x="0" y="1361452"/>
                </a:cubicBezTo>
                <a:cubicBezTo>
                  <a:pt x="0" y="609543"/>
                  <a:pt x="609543" y="0"/>
                  <a:pt x="1361452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457200" rIns="0" bIns="91440" anchor="ctr">
            <a:noAutofit/>
          </a:bodyPr>
          <a:lstStyle>
            <a:lvl1pPr marL="0" indent="0" algn="ctr">
              <a:buNone/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Insert Image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D604D0-612C-1FB8-9B8D-3981DF0DBD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-153979" y="-228525"/>
            <a:ext cx="660047" cy="655315"/>
          </a:xfrm>
          <a:prstGeom prst="rect">
            <a:avLst/>
          </a:prstGeom>
        </p:spPr>
      </p:pic>
      <p:sp>
        <p:nvSpPr>
          <p:cNvPr id="22" name="Picture Placeholder 113">
            <a:extLst>
              <a:ext uri="{FF2B5EF4-FFF2-40B4-BE49-F238E27FC236}">
                <a16:creationId xmlns:a16="http://schemas.microsoft.com/office/drawing/2014/main" id="{160751C9-3CE1-597D-6A83-59DDC5D20267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10624919" y="166340"/>
            <a:ext cx="755925" cy="755925"/>
          </a:xfrm>
          <a:custGeom>
            <a:avLst/>
            <a:gdLst>
              <a:gd name="connsiteX0" fmla="*/ 1361452 w 2722904"/>
              <a:gd name="connsiteY0" fmla="*/ 0 h 2722904"/>
              <a:gd name="connsiteX1" fmla="*/ 2722904 w 2722904"/>
              <a:gd name="connsiteY1" fmla="*/ 1361452 h 2722904"/>
              <a:gd name="connsiteX2" fmla="*/ 1361452 w 2722904"/>
              <a:gd name="connsiteY2" fmla="*/ 2722904 h 2722904"/>
              <a:gd name="connsiteX3" fmla="*/ 0 w 2722904"/>
              <a:gd name="connsiteY3" fmla="*/ 1361452 h 2722904"/>
              <a:gd name="connsiteX4" fmla="*/ 1361452 w 2722904"/>
              <a:gd name="connsiteY4" fmla="*/ 0 h 272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2904" h="2722904">
                <a:moveTo>
                  <a:pt x="1361452" y="0"/>
                </a:moveTo>
                <a:cubicBezTo>
                  <a:pt x="2113361" y="0"/>
                  <a:pt x="2722904" y="609543"/>
                  <a:pt x="2722904" y="1361452"/>
                </a:cubicBezTo>
                <a:cubicBezTo>
                  <a:pt x="2722904" y="2113361"/>
                  <a:pt x="2113361" y="2722904"/>
                  <a:pt x="1361452" y="2722904"/>
                </a:cubicBezTo>
                <a:cubicBezTo>
                  <a:pt x="609543" y="2722904"/>
                  <a:pt x="0" y="2113361"/>
                  <a:pt x="0" y="1361452"/>
                </a:cubicBezTo>
                <a:cubicBezTo>
                  <a:pt x="0" y="609543"/>
                  <a:pt x="609543" y="0"/>
                  <a:pt x="1361452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457200" rIns="0" bIns="91440" anchor="ctr">
            <a:no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34" name="Text Placeholder 62">
            <a:extLst>
              <a:ext uri="{FF2B5EF4-FFF2-40B4-BE49-F238E27FC236}">
                <a16:creationId xmlns:a16="http://schemas.microsoft.com/office/drawing/2014/main" id="{2A28A8E3-0AA4-B4AB-C793-41B04924B230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095099" y="1028632"/>
            <a:ext cx="1815564" cy="152349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36" name="Text Placeholder 62">
            <a:extLst>
              <a:ext uri="{FF2B5EF4-FFF2-40B4-BE49-F238E27FC236}">
                <a16:creationId xmlns:a16="http://schemas.microsoft.com/office/drawing/2014/main" id="{3B9D0ED8-AF16-64E9-ADC4-3094ED7D939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095099" y="1194741"/>
            <a:ext cx="1815564" cy="174132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lang="en-US" sz="1000" b="0" kern="1200" baseline="0" dirty="0" smtClean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Designation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2EBB6B3-4AD9-E6A3-C100-E0D9F09BB6A5}"/>
              </a:ext>
            </a:extLst>
          </p:cNvPr>
          <p:cNvGrpSpPr/>
          <p:nvPr userDrawn="1"/>
        </p:nvGrpSpPr>
        <p:grpSpPr>
          <a:xfrm>
            <a:off x="10754693" y="3310175"/>
            <a:ext cx="496376" cy="231628"/>
            <a:chOff x="10754693" y="1328975"/>
            <a:chExt cx="496376" cy="231628"/>
          </a:xfrm>
        </p:grpSpPr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7A85017A-7D75-3665-5DF0-39265970009A}"/>
                </a:ext>
              </a:extLst>
            </p:cNvPr>
            <p:cNvSpPr/>
            <p:nvPr/>
          </p:nvSpPr>
          <p:spPr bwMode="auto">
            <a:xfrm rot="10800000">
              <a:off x="10754694" y="1386471"/>
              <a:ext cx="496375" cy="174132"/>
            </a:xfrm>
            <a:prstGeom prst="triangle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bg2">
                    <a:lumMod val="7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solidFill>
                  <a:schemeClr val="tx1"/>
                </a:solidFill>
                <a:cs typeface="Segoe UI" pitchFamily="34" charset="0"/>
              </a:endParaRPr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95446F36-BBBD-A243-4D8B-9C3D2282FBE0}"/>
                </a:ext>
              </a:extLst>
            </p:cNvPr>
            <p:cNvSpPr/>
            <p:nvPr/>
          </p:nvSpPr>
          <p:spPr bwMode="auto">
            <a:xfrm rot="10800000">
              <a:off x="10754693" y="1328975"/>
              <a:ext cx="496375" cy="174132"/>
            </a:xfrm>
            <a:prstGeom prst="triangle">
              <a:avLst/>
            </a:prstGeom>
            <a:gradFill flip="none" rotWithShape="1">
              <a:gsLst>
                <a:gs pos="0">
                  <a:schemeClr val="accent5"/>
                </a:gs>
                <a:gs pos="100000">
                  <a:schemeClr val="bg2">
                    <a:lumMod val="75000"/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40" name="Picture Placeholder 113">
            <a:extLst>
              <a:ext uri="{FF2B5EF4-FFF2-40B4-BE49-F238E27FC236}">
                <a16:creationId xmlns:a16="http://schemas.microsoft.com/office/drawing/2014/main" id="{CC06A2D9-4D3C-55B9-8C93-A79A4A67B7BF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10624919" y="1944340"/>
            <a:ext cx="755925" cy="755925"/>
          </a:xfrm>
          <a:custGeom>
            <a:avLst/>
            <a:gdLst>
              <a:gd name="connsiteX0" fmla="*/ 1361452 w 2722904"/>
              <a:gd name="connsiteY0" fmla="*/ 0 h 2722904"/>
              <a:gd name="connsiteX1" fmla="*/ 2722904 w 2722904"/>
              <a:gd name="connsiteY1" fmla="*/ 1361452 h 2722904"/>
              <a:gd name="connsiteX2" fmla="*/ 1361452 w 2722904"/>
              <a:gd name="connsiteY2" fmla="*/ 2722904 h 2722904"/>
              <a:gd name="connsiteX3" fmla="*/ 0 w 2722904"/>
              <a:gd name="connsiteY3" fmla="*/ 1361452 h 2722904"/>
              <a:gd name="connsiteX4" fmla="*/ 1361452 w 2722904"/>
              <a:gd name="connsiteY4" fmla="*/ 0 h 272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2904" h="2722904">
                <a:moveTo>
                  <a:pt x="1361452" y="0"/>
                </a:moveTo>
                <a:cubicBezTo>
                  <a:pt x="2113361" y="0"/>
                  <a:pt x="2722904" y="609543"/>
                  <a:pt x="2722904" y="1361452"/>
                </a:cubicBezTo>
                <a:cubicBezTo>
                  <a:pt x="2722904" y="2113361"/>
                  <a:pt x="2113361" y="2722904"/>
                  <a:pt x="1361452" y="2722904"/>
                </a:cubicBezTo>
                <a:cubicBezTo>
                  <a:pt x="609543" y="2722904"/>
                  <a:pt x="0" y="2113361"/>
                  <a:pt x="0" y="1361452"/>
                </a:cubicBezTo>
                <a:cubicBezTo>
                  <a:pt x="0" y="609543"/>
                  <a:pt x="609543" y="0"/>
                  <a:pt x="1361452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457200" rIns="0" bIns="91440" anchor="ctr">
            <a:no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42" name="Text Placeholder 62">
            <a:extLst>
              <a:ext uri="{FF2B5EF4-FFF2-40B4-BE49-F238E27FC236}">
                <a16:creationId xmlns:a16="http://schemas.microsoft.com/office/drawing/2014/main" id="{A55DC20A-0A9F-4E39-2F79-84A110862D7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0095099" y="2806632"/>
            <a:ext cx="1815564" cy="152349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44" name="Text Placeholder 62">
            <a:extLst>
              <a:ext uri="{FF2B5EF4-FFF2-40B4-BE49-F238E27FC236}">
                <a16:creationId xmlns:a16="http://schemas.microsoft.com/office/drawing/2014/main" id="{10D4CD41-2443-72E1-BBE8-28797C90144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095099" y="2972741"/>
            <a:ext cx="1815564" cy="174132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lang="en-US" sz="1000" b="0" kern="1200" baseline="0" dirty="0" smtClean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Designation</a:t>
            </a:r>
          </a:p>
        </p:txBody>
      </p:sp>
      <p:sp>
        <p:nvSpPr>
          <p:cNvPr id="49" name="Picture Placeholder 113">
            <a:extLst>
              <a:ext uri="{FF2B5EF4-FFF2-40B4-BE49-F238E27FC236}">
                <a16:creationId xmlns:a16="http://schemas.microsoft.com/office/drawing/2014/main" id="{93D64D9F-B994-0734-7AF8-B025A176D04D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10624919" y="3671540"/>
            <a:ext cx="755925" cy="755925"/>
          </a:xfrm>
          <a:custGeom>
            <a:avLst/>
            <a:gdLst>
              <a:gd name="connsiteX0" fmla="*/ 1361452 w 2722904"/>
              <a:gd name="connsiteY0" fmla="*/ 0 h 2722904"/>
              <a:gd name="connsiteX1" fmla="*/ 2722904 w 2722904"/>
              <a:gd name="connsiteY1" fmla="*/ 1361452 h 2722904"/>
              <a:gd name="connsiteX2" fmla="*/ 1361452 w 2722904"/>
              <a:gd name="connsiteY2" fmla="*/ 2722904 h 2722904"/>
              <a:gd name="connsiteX3" fmla="*/ 0 w 2722904"/>
              <a:gd name="connsiteY3" fmla="*/ 1361452 h 2722904"/>
              <a:gd name="connsiteX4" fmla="*/ 1361452 w 2722904"/>
              <a:gd name="connsiteY4" fmla="*/ 0 h 272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2904" h="2722904">
                <a:moveTo>
                  <a:pt x="1361452" y="0"/>
                </a:moveTo>
                <a:cubicBezTo>
                  <a:pt x="2113361" y="0"/>
                  <a:pt x="2722904" y="609543"/>
                  <a:pt x="2722904" y="1361452"/>
                </a:cubicBezTo>
                <a:cubicBezTo>
                  <a:pt x="2722904" y="2113361"/>
                  <a:pt x="2113361" y="2722904"/>
                  <a:pt x="1361452" y="2722904"/>
                </a:cubicBezTo>
                <a:cubicBezTo>
                  <a:pt x="609543" y="2722904"/>
                  <a:pt x="0" y="2113361"/>
                  <a:pt x="0" y="1361452"/>
                </a:cubicBezTo>
                <a:cubicBezTo>
                  <a:pt x="0" y="609543"/>
                  <a:pt x="609543" y="0"/>
                  <a:pt x="1361452" y="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 wrap="square" lIns="0" tIns="457200" rIns="0" bIns="91440" anchor="ctr">
            <a:noAutofit/>
          </a:bodyPr>
          <a:lstStyle>
            <a:lvl1pPr marL="0" indent="0" algn="ctr">
              <a:buNone/>
              <a:defRPr sz="6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0" name="Text Placeholder 62">
            <a:extLst>
              <a:ext uri="{FF2B5EF4-FFF2-40B4-BE49-F238E27FC236}">
                <a16:creationId xmlns:a16="http://schemas.microsoft.com/office/drawing/2014/main" id="{E5B25A4F-33B1-46D4-DDFD-639ACBFA051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0095099" y="4533832"/>
            <a:ext cx="1815564" cy="152349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INSERT NAME</a:t>
            </a:r>
          </a:p>
        </p:txBody>
      </p:sp>
      <p:sp>
        <p:nvSpPr>
          <p:cNvPr id="51" name="Text Placeholder 62">
            <a:extLst>
              <a:ext uri="{FF2B5EF4-FFF2-40B4-BE49-F238E27FC236}">
                <a16:creationId xmlns:a16="http://schemas.microsoft.com/office/drawing/2014/main" id="{B5DE35F3-7A30-5298-4C1E-887AB86E0BD1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0095099" y="4699941"/>
            <a:ext cx="1815564" cy="174132"/>
          </a:xfrm>
        </p:spPr>
        <p:txBody>
          <a:bodyPr wrap="square" lIns="0" tIns="0" rIns="0" bIns="0">
            <a:noAutofit/>
          </a:bodyPr>
          <a:lstStyle>
            <a:lvl1pPr marL="0" indent="0" algn="ctr" defTabSz="91422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  <a:defRPr lang="en-US" sz="1000" b="0" kern="1200" baseline="0" dirty="0" smtClean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 smtClean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0" indent="0" algn="ctr" defTabSz="914225" rtl="0" eaLnBrk="1" latinLnBrk="0" hangingPunct="1">
              <a:spcAft>
                <a:spcPts val="200"/>
              </a:spcAft>
              <a:buNone/>
              <a:defRPr lang="en-US" sz="1100" b="1" kern="1200" dirty="0">
                <a:solidFill>
                  <a:srgbClr val="CBBD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</a:lstStyle>
          <a:p>
            <a:pPr algn="ctr" defTabSz="914225">
              <a:spcAft>
                <a:spcPts val="200"/>
              </a:spcAft>
              <a:defRPr/>
            </a:pPr>
            <a:r>
              <a:rPr lang="en-US" sz="1000">
                <a:latin typeface="+mj-lt"/>
              </a:rPr>
              <a:t>Designation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7C4DDE02-AFA2-EC1F-3170-9D8BBA9273B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381035" y="5239290"/>
            <a:ext cx="1243692" cy="124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44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54">
            <a:extLst>
              <a:ext uri="{FF2B5EF4-FFF2-40B4-BE49-F238E27FC236}">
                <a16:creationId xmlns:a16="http://schemas.microsoft.com/office/drawing/2014/main" id="{5AFA5DB6-4514-778D-B4AF-5144469A2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E070663-9010-AD00-7142-91A8489B520C}"/>
              </a:ext>
            </a:extLst>
          </p:cNvPr>
          <p:cNvSpPr/>
          <p:nvPr/>
        </p:nvSpPr>
        <p:spPr bwMode="auto">
          <a:xfrm flipV="1">
            <a:off x="0" y="1628775"/>
            <a:ext cx="12192000" cy="1412499"/>
          </a:xfrm>
          <a:prstGeom prst="rect">
            <a:avLst/>
          </a:prstGeom>
          <a:gradFill flip="none" rotWithShape="1">
            <a:gsLst>
              <a:gs pos="0">
                <a:srgbClr val="8A5DD4"/>
              </a:gs>
              <a:gs pos="74000">
                <a:srgbClr val="4472C4">
                  <a:lumMod val="45000"/>
                  <a:lumOff val="55000"/>
                </a:srgbClr>
              </a:gs>
              <a:gs pos="83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0" scaled="1"/>
            <a:tileRect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57" name="Freeform 9">
            <a:extLst>
              <a:ext uri="{FF2B5EF4-FFF2-40B4-BE49-F238E27FC236}">
                <a16:creationId xmlns:a16="http://schemas.microsoft.com/office/drawing/2014/main" id="{3916A865-F40F-247C-09F9-18AA45E0A23F}"/>
              </a:ext>
            </a:extLst>
          </p:cNvPr>
          <p:cNvSpPr>
            <a:spLocks noEditPoints="1"/>
          </p:cNvSpPr>
          <p:nvPr/>
        </p:nvSpPr>
        <p:spPr bwMode="auto">
          <a:xfrm>
            <a:off x="343860" y="1752624"/>
            <a:ext cx="11504280" cy="2933676"/>
          </a:xfrm>
          <a:prstGeom prst="roundRect">
            <a:avLst>
              <a:gd name="adj" fmla="val 3078"/>
            </a:avLst>
          </a:prstGeom>
          <a:solidFill>
            <a:schemeClr val="bg1"/>
          </a:solidFill>
          <a:ln>
            <a:gradFill flip="none" rotWithShape="1">
              <a:gsLst>
                <a:gs pos="0">
                  <a:schemeClr val="accent5">
                    <a:lumMod val="90000"/>
                    <a:alpha val="40000"/>
                  </a:schemeClr>
                </a:gs>
                <a:gs pos="82000">
                  <a:schemeClr val="accent5">
                    <a:lumMod val="90000"/>
                    <a:alpha val="20000"/>
                  </a:schemeClr>
                </a:gs>
              </a:gsLst>
              <a:lin ang="18900000" scaled="1"/>
              <a:tileRect/>
            </a:gradFill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UA" b="0" i="0" u="none" strike="noStrike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6A9839FB-DC9B-8BE3-BD7A-AD545798EC56}"/>
              </a:ext>
            </a:extLst>
          </p:cNvPr>
          <p:cNvSpPr>
            <a:spLocks/>
          </p:cNvSpPr>
          <p:nvPr/>
        </p:nvSpPr>
        <p:spPr bwMode="auto">
          <a:xfrm rot="10800000" flipV="1">
            <a:off x="451655" y="1856788"/>
            <a:ext cx="3700324" cy="615995"/>
          </a:xfrm>
          <a:prstGeom prst="roundRect">
            <a:avLst>
              <a:gd name="adj" fmla="val 10338"/>
            </a:avLst>
          </a:prstGeom>
          <a:solidFill>
            <a:schemeClr val="tx1">
              <a:alpha val="5000"/>
            </a:schemeClr>
          </a:solidFill>
          <a:ln w="9525" cap="flat" cmpd="sng" algn="ctr">
            <a:noFill/>
            <a:prstDash val="solid"/>
            <a:round/>
            <a:headEnd/>
            <a:tailEnd/>
          </a:ln>
          <a:effectLst/>
        </p:spPr>
        <p:txBody>
          <a:bodyPr wrap="square" tIns="0" bIns="0" rtlCol="0" anchor="ctr">
            <a:noAutofit/>
          </a:bodyPr>
          <a:lstStyle/>
          <a:p>
            <a:pPr marR="0" lvl="0" indent="0"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UA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48223B0E-EF44-8FEE-DDBA-3C315D51C1DA}"/>
              </a:ext>
            </a:extLst>
          </p:cNvPr>
          <p:cNvSpPr>
            <a:spLocks/>
          </p:cNvSpPr>
          <p:nvPr/>
        </p:nvSpPr>
        <p:spPr bwMode="auto">
          <a:xfrm rot="10800000" flipV="1">
            <a:off x="4245839" y="1856789"/>
            <a:ext cx="3700324" cy="615995"/>
          </a:xfrm>
          <a:prstGeom prst="roundRect">
            <a:avLst>
              <a:gd name="adj" fmla="val 10338"/>
            </a:avLst>
          </a:prstGeom>
          <a:solidFill>
            <a:schemeClr val="tx1">
              <a:alpha val="5000"/>
            </a:schemeClr>
          </a:solidFill>
          <a:ln w="9525" cap="flat" cmpd="sng" algn="ctr">
            <a:noFill/>
            <a:prstDash val="solid"/>
            <a:round/>
            <a:headEnd/>
            <a:tailEnd/>
          </a:ln>
          <a:effectLst/>
        </p:spPr>
        <p:txBody>
          <a:bodyPr wrap="square" tIns="0" bIns="0" rtlCol="0" anchor="ctr">
            <a:noAutofit/>
          </a:bodyPr>
          <a:lstStyle/>
          <a:p>
            <a:pPr marR="0" lvl="0" indent="0"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UA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7034E0FB-9033-11DF-E66A-FB5693520602}"/>
              </a:ext>
            </a:extLst>
          </p:cNvPr>
          <p:cNvSpPr>
            <a:spLocks/>
          </p:cNvSpPr>
          <p:nvPr/>
        </p:nvSpPr>
        <p:spPr bwMode="auto">
          <a:xfrm rot="10800000" flipV="1">
            <a:off x="8040022" y="1856789"/>
            <a:ext cx="3700324" cy="615995"/>
          </a:xfrm>
          <a:prstGeom prst="roundRect">
            <a:avLst>
              <a:gd name="adj" fmla="val 10338"/>
            </a:avLst>
          </a:prstGeom>
          <a:solidFill>
            <a:schemeClr val="tx1">
              <a:alpha val="5000"/>
            </a:schemeClr>
          </a:solidFill>
          <a:ln w="9525" cap="flat" cmpd="sng" algn="ctr">
            <a:noFill/>
            <a:prstDash val="solid"/>
            <a:round/>
            <a:headEnd/>
            <a:tailEnd/>
          </a:ln>
          <a:effectLst/>
        </p:spPr>
        <p:txBody>
          <a:bodyPr wrap="square" tIns="0" bIns="0" rtlCol="0" anchor="ctr">
            <a:noAutofit/>
          </a:bodyPr>
          <a:lstStyle/>
          <a:p>
            <a:pPr marR="0" lvl="0" indent="0"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UA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+mj-lt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3CAFCCF-F3B0-5554-45C6-94EF7C471BA0}"/>
              </a:ext>
            </a:extLst>
          </p:cNvPr>
          <p:cNvSpPr/>
          <p:nvPr/>
        </p:nvSpPr>
        <p:spPr bwMode="auto">
          <a:xfrm flipV="1">
            <a:off x="0" y="5320228"/>
            <a:ext cx="12192000" cy="1537771"/>
          </a:xfrm>
          <a:prstGeom prst="rect">
            <a:avLst/>
          </a:prstGeom>
          <a:gradFill flip="none" rotWithShape="1">
            <a:gsLst>
              <a:gs pos="0">
                <a:srgbClr val="8A5DD4"/>
              </a:gs>
              <a:gs pos="74000">
                <a:srgbClr val="4472C4">
                  <a:lumMod val="45000"/>
                  <a:lumOff val="55000"/>
                </a:srgbClr>
              </a:gs>
              <a:gs pos="83000">
                <a:srgbClr val="4472C4">
                  <a:lumMod val="45000"/>
                  <a:lumOff val="55000"/>
                </a:srgbClr>
              </a:gs>
              <a:gs pos="100000">
                <a:srgbClr val="4472C4">
                  <a:lumMod val="30000"/>
                  <a:lumOff val="70000"/>
                </a:srgbClr>
              </a:gs>
            </a:gsLst>
            <a:lin ang="0" scaled="1"/>
            <a:tileRect/>
          </a:gra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62" name="Freeform 9">
            <a:extLst>
              <a:ext uri="{FF2B5EF4-FFF2-40B4-BE49-F238E27FC236}">
                <a16:creationId xmlns:a16="http://schemas.microsoft.com/office/drawing/2014/main" id="{A43BFF12-2A8D-A188-624F-D2F851521AF6}"/>
              </a:ext>
            </a:extLst>
          </p:cNvPr>
          <p:cNvSpPr>
            <a:spLocks noEditPoints="1"/>
          </p:cNvSpPr>
          <p:nvPr/>
        </p:nvSpPr>
        <p:spPr bwMode="auto">
          <a:xfrm>
            <a:off x="343860" y="5449033"/>
            <a:ext cx="11504280" cy="1280160"/>
          </a:xfrm>
          <a:prstGeom prst="roundRect">
            <a:avLst>
              <a:gd name="adj" fmla="val 8853"/>
            </a:avLst>
          </a:prstGeom>
          <a:solidFill>
            <a:schemeClr val="bg1"/>
          </a:solidFill>
          <a:ln>
            <a:gradFill flip="none" rotWithShape="1">
              <a:gsLst>
                <a:gs pos="0">
                  <a:schemeClr val="accent5">
                    <a:lumMod val="90000"/>
                    <a:alpha val="40000"/>
                  </a:schemeClr>
                </a:gs>
                <a:gs pos="82000">
                  <a:schemeClr val="accent5">
                    <a:lumMod val="90000"/>
                    <a:alpha val="20000"/>
                  </a:schemeClr>
                </a:gs>
              </a:gsLst>
              <a:lin ang="18900000" scaled="1"/>
              <a:tileRect/>
            </a:gradFill>
          </a:ln>
        </p:spPr>
        <p:txBody>
          <a:bodyPr vert="horz" wrap="square" lIns="91440" tIns="0" rIns="91440" bIns="0" numCol="1" anchor="t" anchorCtr="0" compatLnSpc="1">
            <a:prstTxWarp prst="textNoShape">
              <a:avLst/>
            </a:prstTxWarp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UA" b="0" i="0" u="none" strike="noStrike" cap="none" spc="0" normalizeH="0" baseline="0" noProof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"/>
            </a:endParaRPr>
          </a:p>
        </p:txBody>
      </p:sp>
      <p:sp>
        <p:nvSpPr>
          <p:cNvPr id="63" name="Text Placeholder 26">
            <a:extLst>
              <a:ext uri="{FF2B5EF4-FFF2-40B4-BE49-F238E27FC236}">
                <a16:creationId xmlns:a16="http://schemas.microsoft.com/office/drawing/2014/main" id="{9E70124D-2036-D9C0-9527-11948D98735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7200" y="4838808"/>
            <a:ext cx="11274552" cy="463442"/>
          </a:xfrm>
          <a:noFill/>
        </p:spPr>
        <p:txBody>
          <a:bodyPr tIns="91440" bIns="91440" anchor="ctr">
            <a:noAutofit/>
          </a:bodyPr>
          <a:lstStyle>
            <a:lvl1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2200" b="0" i="0" kern="1200" cap="none" spc="0" baseline="0" dirty="0" smtClean="0">
                <a:ln w="3175">
                  <a:noFill/>
                </a:ln>
                <a:solidFill>
                  <a:schemeClr val="accent5"/>
                </a:solidFill>
                <a:effectLst/>
                <a:latin typeface="+mj-lt"/>
                <a:ea typeface="+mn-ea"/>
                <a:cs typeface="Segoe UI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title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5386D03-BDB2-61D1-9FFB-995E9E8B2F55}"/>
              </a:ext>
            </a:extLst>
          </p:cNvPr>
          <p:cNvCxnSpPr>
            <a:cxnSpLocks/>
          </p:cNvCxnSpPr>
          <p:nvPr/>
        </p:nvCxnSpPr>
        <p:spPr>
          <a:xfrm>
            <a:off x="587830" y="3569634"/>
            <a:ext cx="3397034" cy="0"/>
          </a:xfrm>
          <a:prstGeom prst="line">
            <a:avLst/>
          </a:prstGeom>
          <a:ln w="31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DBBF15A-106F-B275-6269-2C73FD990B2A}"/>
              </a:ext>
            </a:extLst>
          </p:cNvPr>
          <p:cNvCxnSpPr>
            <a:cxnSpLocks/>
          </p:cNvCxnSpPr>
          <p:nvPr/>
        </p:nvCxnSpPr>
        <p:spPr>
          <a:xfrm>
            <a:off x="4386072" y="3569634"/>
            <a:ext cx="3401568" cy="0"/>
          </a:xfrm>
          <a:prstGeom prst="line">
            <a:avLst/>
          </a:prstGeom>
          <a:ln w="31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0DDE7C6-2355-99C0-5762-829E76FF5AF9}"/>
              </a:ext>
            </a:extLst>
          </p:cNvPr>
          <p:cNvCxnSpPr>
            <a:cxnSpLocks/>
          </p:cNvCxnSpPr>
          <p:nvPr/>
        </p:nvCxnSpPr>
        <p:spPr>
          <a:xfrm>
            <a:off x="8188847" y="3569634"/>
            <a:ext cx="3401568" cy="0"/>
          </a:xfrm>
          <a:prstGeom prst="line">
            <a:avLst/>
          </a:prstGeom>
          <a:ln w="31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Placeholder 26">
            <a:extLst>
              <a:ext uri="{FF2B5EF4-FFF2-40B4-BE49-F238E27FC236}">
                <a16:creationId xmlns:a16="http://schemas.microsoft.com/office/drawing/2014/main" id="{D79E837E-FE16-B8DC-5420-F0B738E681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1584" y="3647557"/>
            <a:ext cx="3383280" cy="978408"/>
          </a:xfrm>
        </p:spPr>
        <p:txBody>
          <a:bodyPr tIns="18288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12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text</a:t>
            </a:r>
          </a:p>
        </p:txBody>
      </p:sp>
      <p:sp>
        <p:nvSpPr>
          <p:cNvPr id="68" name="Text Placeholder 26">
            <a:extLst>
              <a:ext uri="{FF2B5EF4-FFF2-40B4-BE49-F238E27FC236}">
                <a16:creationId xmlns:a16="http://schemas.microsoft.com/office/drawing/2014/main" id="{D9AC0EB4-0DFC-8956-1E86-7A1F7FDBBD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4360" y="3647557"/>
            <a:ext cx="3383280" cy="978408"/>
          </a:xfrm>
        </p:spPr>
        <p:txBody>
          <a:bodyPr tIns="18288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12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text</a:t>
            </a:r>
          </a:p>
        </p:txBody>
      </p:sp>
      <p:sp>
        <p:nvSpPr>
          <p:cNvPr id="69" name="Text Placeholder 26">
            <a:extLst>
              <a:ext uri="{FF2B5EF4-FFF2-40B4-BE49-F238E27FC236}">
                <a16:creationId xmlns:a16="http://schemas.microsoft.com/office/drawing/2014/main" id="{E9CA8965-B25D-1BE3-8F71-5BE5614A75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07135" y="3647557"/>
            <a:ext cx="3383280" cy="978408"/>
          </a:xfrm>
        </p:spPr>
        <p:txBody>
          <a:bodyPr tIns="18288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12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text</a:t>
            </a:r>
          </a:p>
        </p:txBody>
      </p:sp>
      <p:sp>
        <p:nvSpPr>
          <p:cNvPr id="70" name="Text Placeholder 26">
            <a:extLst>
              <a:ext uri="{FF2B5EF4-FFF2-40B4-BE49-F238E27FC236}">
                <a16:creationId xmlns:a16="http://schemas.microsoft.com/office/drawing/2014/main" id="{09A10B22-3FED-D9E4-A812-D087B521F4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84" y="2525342"/>
            <a:ext cx="3383280" cy="978408"/>
          </a:xfrm>
        </p:spPr>
        <p:txBody>
          <a:bodyPr tIns="18288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12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text</a:t>
            </a:r>
          </a:p>
        </p:txBody>
      </p:sp>
      <p:sp>
        <p:nvSpPr>
          <p:cNvPr id="71" name="Text Placeholder 26">
            <a:extLst>
              <a:ext uri="{FF2B5EF4-FFF2-40B4-BE49-F238E27FC236}">
                <a16:creationId xmlns:a16="http://schemas.microsoft.com/office/drawing/2014/main" id="{A1347C7C-E2F6-BD60-BF20-9F74743FEB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04360" y="2525342"/>
            <a:ext cx="3383280" cy="978408"/>
          </a:xfrm>
        </p:spPr>
        <p:txBody>
          <a:bodyPr tIns="18288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12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text</a:t>
            </a:r>
          </a:p>
        </p:txBody>
      </p:sp>
      <p:sp>
        <p:nvSpPr>
          <p:cNvPr id="72" name="Text Placeholder 26">
            <a:extLst>
              <a:ext uri="{FF2B5EF4-FFF2-40B4-BE49-F238E27FC236}">
                <a16:creationId xmlns:a16="http://schemas.microsoft.com/office/drawing/2014/main" id="{0050B841-D4FC-E970-95F9-F87F133CBC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7135" y="2525342"/>
            <a:ext cx="3383280" cy="978408"/>
          </a:xfrm>
        </p:spPr>
        <p:txBody>
          <a:bodyPr tIns="18288" bIns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12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text</a:t>
            </a:r>
          </a:p>
        </p:txBody>
      </p:sp>
      <p:sp>
        <p:nvSpPr>
          <p:cNvPr id="73" name="Text Placeholder 26">
            <a:extLst>
              <a:ext uri="{FF2B5EF4-FFF2-40B4-BE49-F238E27FC236}">
                <a16:creationId xmlns:a16="http://schemas.microsoft.com/office/drawing/2014/main" id="{150F17B2-BD29-2424-A0B3-CC80F07121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1584" y="2041676"/>
            <a:ext cx="3383280" cy="246221"/>
          </a:xfrm>
        </p:spPr>
        <p:txBody>
          <a:bodyPr t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16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heading</a:t>
            </a:r>
          </a:p>
        </p:txBody>
      </p:sp>
      <p:sp>
        <p:nvSpPr>
          <p:cNvPr id="74" name="Text Placeholder 26">
            <a:extLst>
              <a:ext uri="{FF2B5EF4-FFF2-40B4-BE49-F238E27FC236}">
                <a16:creationId xmlns:a16="http://schemas.microsoft.com/office/drawing/2014/main" id="{263B1856-3CFD-9D25-9AE0-C95BB76831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4360" y="2041676"/>
            <a:ext cx="3383280" cy="246221"/>
          </a:xfrm>
        </p:spPr>
        <p:txBody>
          <a:bodyPr t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16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heading</a:t>
            </a:r>
          </a:p>
        </p:txBody>
      </p:sp>
      <p:sp>
        <p:nvSpPr>
          <p:cNvPr id="75" name="Text Placeholder 26">
            <a:extLst>
              <a:ext uri="{FF2B5EF4-FFF2-40B4-BE49-F238E27FC236}">
                <a16:creationId xmlns:a16="http://schemas.microsoft.com/office/drawing/2014/main" id="{8E55093D-AD66-981D-80DC-10AE22A960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207135" y="2041676"/>
            <a:ext cx="3383280" cy="246221"/>
          </a:xfrm>
        </p:spPr>
        <p:txBody>
          <a:bodyPr tIns="0" bIns="0" anchor="ctr"/>
          <a:lstStyle>
            <a:lvl1pPr marL="0" indent="0" algn="l" defTabSz="914400" rtl="0" eaLnBrk="1" latinLnBrk="0" hangingPunct="1">
              <a:lnSpc>
                <a:spcPct val="100000"/>
              </a:lnSpc>
              <a:buNone/>
              <a:defRPr lang="en-US" sz="16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heading</a:t>
            </a:r>
          </a:p>
        </p:txBody>
      </p:sp>
      <p:sp>
        <p:nvSpPr>
          <p:cNvPr id="76" name="Text Placeholder 26">
            <a:extLst>
              <a:ext uri="{FF2B5EF4-FFF2-40B4-BE49-F238E27FC236}">
                <a16:creationId xmlns:a16="http://schemas.microsoft.com/office/drawing/2014/main" id="{70740BD3-CD2D-6594-319D-F2A6148271F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6250" y="5585455"/>
            <a:ext cx="11255502" cy="246221"/>
          </a:xfrm>
        </p:spPr>
        <p:txBody>
          <a:bodyPr tIns="0" bIns="0"/>
          <a:lstStyle>
            <a:lvl1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1600" b="0" i="1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sub text</a:t>
            </a:r>
          </a:p>
        </p:txBody>
      </p:sp>
      <p:sp>
        <p:nvSpPr>
          <p:cNvPr id="77" name="Text Placeholder 26">
            <a:extLst>
              <a:ext uri="{FF2B5EF4-FFF2-40B4-BE49-F238E27FC236}">
                <a16:creationId xmlns:a16="http://schemas.microsoft.com/office/drawing/2014/main" id="{73759E56-2649-5218-6819-372B485B385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6250" y="5934253"/>
            <a:ext cx="11255502" cy="634235"/>
          </a:xfrm>
        </p:spPr>
        <p:txBody>
          <a:bodyPr tIns="0" bIns="0"/>
          <a:lstStyle>
            <a:lvl1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12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text</a:t>
            </a:r>
          </a:p>
        </p:txBody>
      </p:sp>
      <p:sp>
        <p:nvSpPr>
          <p:cNvPr id="78" name="Rectangle: Top Corners Rounded 77">
            <a:extLst>
              <a:ext uri="{FF2B5EF4-FFF2-40B4-BE49-F238E27FC236}">
                <a16:creationId xmlns:a16="http://schemas.microsoft.com/office/drawing/2014/main" id="{D72272EC-FEA2-1AF7-C3D4-5DE1C4BDCD06}"/>
              </a:ext>
            </a:extLst>
          </p:cNvPr>
          <p:cNvSpPr/>
          <p:nvPr/>
        </p:nvSpPr>
        <p:spPr bwMode="auto">
          <a:xfrm>
            <a:off x="457200" y="4795355"/>
            <a:ext cx="429634" cy="4572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8A5DD4"/>
              </a:gs>
              <a:gs pos="74000">
                <a:srgbClr val="0078D4">
                  <a:lumMod val="45000"/>
                  <a:lumOff val="55000"/>
                </a:srgbClr>
              </a:gs>
              <a:gs pos="83000">
                <a:srgbClr val="0078D4">
                  <a:lumMod val="45000"/>
                  <a:lumOff val="55000"/>
                </a:srgbClr>
              </a:gs>
              <a:gs pos="100000">
                <a:srgbClr val="0078D4">
                  <a:lumMod val="30000"/>
                  <a:lumOff val="7000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79" name="Text Placeholder 26">
            <a:extLst>
              <a:ext uri="{FF2B5EF4-FFF2-40B4-BE49-F238E27FC236}">
                <a16:creationId xmlns:a16="http://schemas.microsoft.com/office/drawing/2014/main" id="{24C93E70-726D-F60E-2791-28A9ACA35E8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7200" y="1143013"/>
            <a:ext cx="11274552" cy="463442"/>
          </a:xfrm>
          <a:noFill/>
        </p:spPr>
        <p:txBody>
          <a:bodyPr tIns="91440" bIns="91440" anchor="ctr">
            <a:noAutofit/>
          </a:bodyPr>
          <a:lstStyle>
            <a:lvl1pPr marL="0" indent="0" algn="l" defTabSz="91436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lang="en-US" sz="2200" b="0" i="0" kern="1200" cap="none" spc="0" baseline="0" dirty="0" smtClean="0">
                <a:ln w="3175">
                  <a:noFill/>
                </a:ln>
                <a:solidFill>
                  <a:schemeClr val="accent5"/>
                </a:solidFill>
                <a:effectLst/>
                <a:latin typeface="+mj-lt"/>
                <a:ea typeface="+mn-ea"/>
                <a:cs typeface="Segoe UI"/>
              </a:defRPr>
            </a:lvl1pPr>
            <a:lvl2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algn="l" defTabSz="914400" rtl="0" eaLnBrk="1" latinLnBrk="0" hangingPunct="1">
              <a:lnSpc>
                <a:spcPct val="100000"/>
              </a:lnSpc>
              <a:defRPr lang="en-US" sz="1800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00000"/>
              </a:lnSpc>
              <a:defRPr lang="en-US" sz="1800" kern="1200" spc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lang="en-US"/>
              <a:t>Click to add title</a:t>
            </a:r>
          </a:p>
        </p:txBody>
      </p:sp>
      <p:sp>
        <p:nvSpPr>
          <p:cNvPr id="80" name="Rectangle: Top Corners Rounded 79">
            <a:extLst>
              <a:ext uri="{FF2B5EF4-FFF2-40B4-BE49-F238E27FC236}">
                <a16:creationId xmlns:a16="http://schemas.microsoft.com/office/drawing/2014/main" id="{4163F3FA-0477-1157-CB26-D84DBA9B2491}"/>
              </a:ext>
            </a:extLst>
          </p:cNvPr>
          <p:cNvSpPr/>
          <p:nvPr/>
        </p:nvSpPr>
        <p:spPr bwMode="auto">
          <a:xfrm>
            <a:off x="457200" y="1099560"/>
            <a:ext cx="429634" cy="45720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8A5DD4"/>
              </a:gs>
              <a:gs pos="74000">
                <a:srgbClr val="0078D4">
                  <a:lumMod val="45000"/>
                  <a:lumOff val="55000"/>
                </a:srgbClr>
              </a:gs>
              <a:gs pos="83000">
                <a:srgbClr val="0078D4">
                  <a:lumMod val="45000"/>
                  <a:lumOff val="55000"/>
                </a:srgbClr>
              </a:gs>
              <a:gs pos="100000">
                <a:srgbClr val="0078D4">
                  <a:lumMod val="30000"/>
                  <a:lumOff val="70000"/>
                </a:srgbClr>
              </a:gs>
            </a:gsLst>
            <a:lin ang="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kern="0" cap="none" spc="0" normalizeH="0" baseline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7402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23C771A-0942-4F24-BB8E-F55748018242}"/>
              </a:ext>
            </a:extLst>
          </p:cNvPr>
          <p:cNvSpPr/>
          <p:nvPr userDrawn="1"/>
        </p:nvSpPr>
        <p:spPr bwMode="auto">
          <a:xfrm>
            <a:off x="7216157" y="1333835"/>
            <a:ext cx="4108987" cy="4109570"/>
          </a:xfrm>
          <a:prstGeom prst="ellipse">
            <a:avLst/>
          </a:prstGeom>
          <a:solidFill>
            <a:schemeClr val="bg2">
              <a:lumMod val="20000"/>
              <a:lumOff val="80000"/>
            </a:schemeClr>
          </a:solidFill>
          <a:ln w="57150"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84172"/>
            <a:ext cx="533999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4745B-0736-4DCE-B7E9-046FF80F14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094660" y="2064188"/>
            <a:ext cx="2604504" cy="277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22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84172"/>
            <a:ext cx="533999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2BFC24-6DDF-443B-9BA1-C270BB56FF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16530" y="1337045"/>
            <a:ext cx="4108614" cy="410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885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1238D8-CC44-4A97-A202-7F6997151A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6090" y="1337045"/>
            <a:ext cx="4119055" cy="41007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84172"/>
            <a:ext cx="533999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84010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B9BF09-E0E5-4D1B-96E2-CD70A32D5822}"/>
              </a:ext>
            </a:extLst>
          </p:cNvPr>
          <p:cNvSpPr/>
          <p:nvPr userDrawn="1"/>
        </p:nvSpPr>
        <p:spPr bwMode="auto">
          <a:xfrm>
            <a:off x="7242448" y="1382787"/>
            <a:ext cx="4047633" cy="404820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7D0CD3-D516-4C8E-A84D-78D7C74118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78987" y="1337045"/>
            <a:ext cx="5107214" cy="43145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84172"/>
            <a:ext cx="533999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68498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F2583F-A495-4B0D-AF8B-9510F70147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84220" y="1196768"/>
            <a:ext cx="5210527" cy="44080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84172"/>
            <a:ext cx="533999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11689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929EB9-65AF-40A9-8894-B16CCACA98C9}"/>
              </a:ext>
            </a:extLst>
          </p:cNvPr>
          <p:cNvSpPr/>
          <p:nvPr userDrawn="1"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7B03C7-523F-4717-BDC2-BEA2047C17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6090" y="1318135"/>
            <a:ext cx="4119055" cy="41196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84172"/>
            <a:ext cx="533999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51118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605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2494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0306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5433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image" Target="../media/image1.emf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26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96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5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95.xml"/><Relationship Id="rId29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99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98.xml"/><Relationship Id="rId28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7.xml"/><Relationship Id="rId27" Type="http://schemas.openxmlformats.org/officeDocument/2006/relationships/slideLayout" Target="../slideLayouts/slideLayout102.xml"/><Relationship Id="rId30" Type="http://schemas.openxmlformats.org/officeDocument/2006/relationships/slideLayout" Target="../slideLayouts/slideLayout10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06.xml"/><Relationship Id="rId4" Type="http://schemas.openxmlformats.org/officeDocument/2006/relationships/image" Target="../media/image27.sv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3.xml"/><Relationship Id="rId12" Type="http://schemas.openxmlformats.org/officeDocument/2006/relationships/image" Target="../media/image27.svg"/><Relationship Id="rId2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image" Target="../media/image26.png"/><Relationship Id="rId5" Type="http://schemas.openxmlformats.org/officeDocument/2006/relationships/slideLayout" Target="../slideLayouts/slideLayout111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1A1A1A"/>
            </a:gs>
            <a:gs pos="27103">
              <a:srgbClr val="222222"/>
            </a:gs>
            <a:gs pos="28000">
              <a:srgbClr val="232323"/>
            </a:gs>
            <a:gs pos="63000">
              <a:schemeClr val="bg1">
                <a:lumMod val="50000"/>
              </a:schemeClr>
            </a:gs>
            <a:gs pos="100000">
              <a:srgbClr val="282828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89511"/>
            <a:ext cx="11277600" cy="899665"/>
          </a:xfrm>
          <a:prstGeom prst="rect">
            <a:avLst/>
          </a:prstGeom>
        </p:spPr>
        <p:txBody>
          <a:bodyPr vert="horz" wrap="square" lIns="0" tIns="91440" rIns="0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189178"/>
            <a:ext cx="11275320" cy="2263268"/>
          </a:xfrm>
          <a:prstGeom prst="rect">
            <a:avLst/>
          </a:prstGeom>
        </p:spPr>
        <p:txBody>
          <a:bodyPr vert="horz" wrap="square" lIns="0" tIns="91440" rIns="0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312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5214" r:id="rId73"/>
    <p:sldLayoutId id="2147485215" r:id="rId74"/>
    <p:sldLayoutId id="2147485216" r:id="rId7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68">
          <p15:clr>
            <a:srgbClr val="5ACBF0"/>
          </p15:clr>
        </p15:guide>
        <p15:guide id="3" pos="749">
          <p15:clr>
            <a:srgbClr val="5ACBF0"/>
          </p15:clr>
        </p15:guide>
        <p15:guide id="4" pos="1320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488">
          <p15:clr>
            <a:srgbClr val="5ACBF0"/>
          </p15:clr>
        </p15:guide>
        <p15:guide id="16" pos="288">
          <p15:clr>
            <a:srgbClr val="C35EA4"/>
          </p15:clr>
        </p15:guide>
        <p15:guide id="17" pos="7392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89511"/>
            <a:ext cx="11277600" cy="899665"/>
          </a:xfrm>
          <a:prstGeom prst="rect">
            <a:avLst/>
          </a:prstGeom>
        </p:spPr>
        <p:txBody>
          <a:bodyPr vert="horz" wrap="square" lIns="0" tIns="91440" rIns="0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189178"/>
            <a:ext cx="11275320" cy="2263268"/>
          </a:xfrm>
          <a:prstGeom prst="rect">
            <a:avLst/>
          </a:prstGeom>
        </p:spPr>
        <p:txBody>
          <a:bodyPr vert="horz" wrap="square" lIns="0" tIns="91440" rIns="0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8161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  <p:sldLayoutId id="2147483752" r:id="rId19"/>
    <p:sldLayoutId id="2147483753" r:id="rId20"/>
    <p:sldLayoutId id="2147483754" r:id="rId21"/>
    <p:sldLayoutId id="2147483755" r:id="rId22"/>
    <p:sldLayoutId id="2147483756" r:id="rId23"/>
    <p:sldLayoutId id="2147483757" r:id="rId24"/>
    <p:sldLayoutId id="2147483758" r:id="rId25"/>
    <p:sldLayoutId id="2147483759" r:id="rId26"/>
    <p:sldLayoutId id="2147483760" r:id="rId27"/>
    <p:sldLayoutId id="2147483761" r:id="rId28"/>
    <p:sldLayoutId id="2147483762" r:id="rId29"/>
    <p:sldLayoutId id="2147483763" r:id="rId3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000" b="0" kern="1200" cap="none" spc="-10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solidFill>
            <a:schemeClr val="tx1"/>
          </a:soli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68">
          <p15:clr>
            <a:srgbClr val="5ACBF0"/>
          </p15:clr>
        </p15:guide>
        <p15:guide id="3" pos="749">
          <p15:clr>
            <a:srgbClr val="5ACBF0"/>
          </p15:clr>
        </p15:guide>
        <p15:guide id="4" pos="1320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488">
          <p15:clr>
            <a:srgbClr val="5ACBF0"/>
          </p15:clr>
        </p15:guide>
        <p15:guide id="16" pos="288">
          <p15:clr>
            <a:srgbClr val="C35EA4"/>
          </p15:clr>
        </p15:guide>
        <p15:guide id="17" pos="7392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673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13" r:id="rId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428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218" r:id="rId1"/>
    <p:sldLayoutId id="2147485219" r:id="rId2"/>
    <p:sldLayoutId id="2147485220" r:id="rId3"/>
    <p:sldLayoutId id="2147485221" r:id="rId4"/>
    <p:sldLayoutId id="2147485222" r:id="rId5"/>
    <p:sldLayoutId id="2147485223" r:id="rId6"/>
    <p:sldLayoutId id="2147485224" r:id="rId7"/>
    <p:sldLayoutId id="2147485225" r:id="rId8"/>
    <p:sldLayoutId id="2147485226" r:id="rId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34414A-2133-77DC-3882-D81141CDC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CB3D26-ABAB-420E-C25C-DF0B00BEB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BDA19C-744F-644D-377D-FFA6A39A62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C41B8D-EF06-49EC-8D6D-D79E35A3A61C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AB8DF-4995-A79E-7819-B7A32EFB48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30240-5F20-E1A9-9F52-2C5DAE713F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57AB4A-75F7-44E7-B599-55D893D3A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23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28" r:id="rId1"/>
    <p:sldLayoutId id="2147485229" r:id="rId2"/>
    <p:sldLayoutId id="2147485230" r:id="rId3"/>
    <p:sldLayoutId id="2147485231" r:id="rId4"/>
    <p:sldLayoutId id="2147485232" r:id="rId5"/>
    <p:sldLayoutId id="2147485233" r:id="rId6"/>
    <p:sldLayoutId id="2147485234" r:id="rId7"/>
    <p:sldLayoutId id="2147485235" r:id="rId8"/>
    <p:sldLayoutId id="2147485236" r:id="rId9"/>
    <p:sldLayoutId id="2147485237" r:id="rId10"/>
    <p:sldLayoutId id="21474852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medhat.ca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3.xml"/><Relationship Id="rId4" Type="http://schemas.openxmlformats.org/officeDocument/2006/relationships/hyperlink" Target="mailto:medhat@elmasry.ca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56.xml"/><Relationship Id="rId7" Type="http://schemas.openxmlformats.org/officeDocument/2006/relationships/image" Target="../media/image32.svg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6" Type="http://schemas.openxmlformats.org/officeDocument/2006/relationships/image" Target="../media/image31.png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24.xml"/><Relationship Id="rId9" Type="http://schemas.openxmlformats.org/officeDocument/2006/relationships/image" Target="../media/image34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slideLayout" Target="../slideLayouts/slideLayout56.xml"/><Relationship Id="rId7" Type="http://schemas.openxmlformats.org/officeDocument/2006/relationships/image" Target="../media/image33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5.xml"/><Relationship Id="rId9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40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40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aronpowell/youtubegp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platform.openai.com/tokeniz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E3884-41A9-D90B-5CF9-3A5ED93E3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484" y="1708630"/>
            <a:ext cx="6800969" cy="895239"/>
          </a:xfrm>
        </p:spPr>
        <p:txBody>
          <a:bodyPr>
            <a:normAutofit fontScale="90000"/>
          </a:bodyPr>
          <a:lstStyle/>
          <a:p>
            <a:r>
              <a:rPr lang="en-GB" sz="4000" dirty="0">
                <a:effectLst/>
                <a:latin typeface="var(--fontFamilyBase)"/>
              </a:rPr>
              <a:t>Generative AI for the .NET developer</a:t>
            </a:r>
            <a:endParaRPr lang="en-AU" sz="40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AAB836-91BE-EC01-CE89-35E18EAE56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33633" y="4701750"/>
            <a:ext cx="3078056" cy="895240"/>
          </a:xfrm>
        </p:spPr>
        <p:txBody>
          <a:bodyPr/>
          <a:lstStyle/>
          <a:p>
            <a:r>
              <a:rPr lang="en-AU" dirty="0"/>
              <a:t>Medhat Elmasry</a:t>
            </a:r>
          </a:p>
          <a:p>
            <a:endParaRPr lang="en-AU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05503A-C23E-C064-1BA5-CF9723BAD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824" y="2603868"/>
            <a:ext cx="1941675" cy="194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3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4DF728-FF2A-BC35-E4E2-BC248988EB97}"/>
              </a:ext>
            </a:extLst>
          </p:cNvPr>
          <p:cNvSpPr txBox="1"/>
          <p:nvPr/>
        </p:nvSpPr>
        <p:spPr>
          <a:xfrm>
            <a:off x="3047515" y="3245790"/>
            <a:ext cx="6095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7170" name="Picture 2" descr="Diagram showing the sliding window pattern.">
            <a:extLst>
              <a:ext uri="{FF2B5EF4-FFF2-40B4-BE49-F238E27FC236}">
                <a16:creationId xmlns:a16="http://schemas.microsoft.com/office/drawing/2014/main" id="{6387B0F6-A5C8-F60B-D2AC-D63D746D3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715" y="1133360"/>
            <a:ext cx="7321058" cy="530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BA1C0C7-6052-8074-9A87-A12E9AF83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9511"/>
            <a:ext cx="11271250" cy="899665"/>
          </a:xfrm>
        </p:spPr>
        <p:txBody>
          <a:bodyPr/>
          <a:lstStyle/>
          <a:p>
            <a:r>
              <a:rPr lang="en-GB" dirty="0"/>
              <a:t>L</a:t>
            </a:r>
            <a:r>
              <a:rPr lang="en-GB" noProof="0" dirty="0" err="1"/>
              <a:t>anguage</a:t>
            </a:r>
            <a:r>
              <a:rPr lang="en-GB" noProof="0" dirty="0"/>
              <a:t> models just predict next token</a:t>
            </a:r>
            <a:endParaRPr lang="en-AU" dirty="0"/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00358E5D-82F3-F47F-4C29-934D1E231109}"/>
              </a:ext>
            </a:extLst>
          </p:cNvPr>
          <p:cNvCxnSpPr>
            <a:cxnSpLocks/>
          </p:cNvCxnSpPr>
          <p:nvPr/>
        </p:nvCxnSpPr>
        <p:spPr>
          <a:xfrm>
            <a:off x="5504719" y="1912571"/>
            <a:ext cx="588106" cy="460159"/>
          </a:xfrm>
          <a:prstGeom prst="bentConnector3">
            <a:avLst>
              <a:gd name="adj1" fmla="val 101827"/>
            </a:avLst>
          </a:prstGeom>
          <a:ln w="381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8EA3129-E35D-81C5-2C25-5A520CEF65C1}"/>
              </a:ext>
            </a:extLst>
          </p:cNvPr>
          <p:cNvCxnSpPr>
            <a:cxnSpLocks/>
          </p:cNvCxnSpPr>
          <p:nvPr/>
        </p:nvCxnSpPr>
        <p:spPr>
          <a:xfrm>
            <a:off x="6413991" y="2461630"/>
            <a:ext cx="588106" cy="460159"/>
          </a:xfrm>
          <a:prstGeom prst="bentConnector3">
            <a:avLst>
              <a:gd name="adj1" fmla="val 101827"/>
            </a:avLst>
          </a:prstGeom>
          <a:ln w="381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E0ADD65-EFED-105C-2EB4-C6C80BB80279}"/>
              </a:ext>
            </a:extLst>
          </p:cNvPr>
          <p:cNvCxnSpPr>
            <a:cxnSpLocks/>
          </p:cNvCxnSpPr>
          <p:nvPr/>
        </p:nvCxnSpPr>
        <p:spPr>
          <a:xfrm rot="16200000" flipH="1">
            <a:off x="7192403" y="3087040"/>
            <a:ext cx="512299" cy="317500"/>
          </a:xfrm>
          <a:prstGeom prst="bentConnector3">
            <a:avLst>
              <a:gd name="adj1" fmla="val 2899"/>
            </a:avLst>
          </a:prstGeom>
          <a:ln w="381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F5B1CF26-3C7C-BE1D-E7A6-67CD9A8445A9}"/>
              </a:ext>
            </a:extLst>
          </p:cNvPr>
          <p:cNvCxnSpPr>
            <a:cxnSpLocks/>
          </p:cNvCxnSpPr>
          <p:nvPr/>
        </p:nvCxnSpPr>
        <p:spPr>
          <a:xfrm rot="16200000" flipH="1">
            <a:off x="7675004" y="3624767"/>
            <a:ext cx="512299" cy="317500"/>
          </a:xfrm>
          <a:prstGeom prst="bentConnector3">
            <a:avLst>
              <a:gd name="adj1" fmla="val 2899"/>
            </a:avLst>
          </a:prstGeom>
          <a:ln w="381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A030C96-9BE1-1047-28B1-2F7CF13288F3}"/>
              </a:ext>
            </a:extLst>
          </p:cNvPr>
          <p:cNvCxnSpPr>
            <a:cxnSpLocks/>
          </p:cNvCxnSpPr>
          <p:nvPr/>
        </p:nvCxnSpPr>
        <p:spPr>
          <a:xfrm rot="16200000" flipH="1">
            <a:off x="8191584" y="4198158"/>
            <a:ext cx="368139" cy="114300"/>
          </a:xfrm>
          <a:prstGeom prst="bentConnector3">
            <a:avLst>
              <a:gd name="adj1" fmla="val -5197"/>
            </a:avLst>
          </a:prstGeom>
          <a:ln w="381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F45A1B42-899C-6DB1-5C26-DB022AA5D9D1}"/>
              </a:ext>
            </a:extLst>
          </p:cNvPr>
          <p:cNvCxnSpPr>
            <a:cxnSpLocks/>
          </p:cNvCxnSpPr>
          <p:nvPr/>
        </p:nvCxnSpPr>
        <p:spPr>
          <a:xfrm rot="16200000" flipH="1">
            <a:off x="8407485" y="4736478"/>
            <a:ext cx="368139" cy="114300"/>
          </a:xfrm>
          <a:prstGeom prst="bentConnector3">
            <a:avLst>
              <a:gd name="adj1" fmla="val -5197"/>
            </a:avLst>
          </a:prstGeom>
          <a:ln w="381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A3E8D0C3-BB2A-056F-B6F2-CDA2F03C648E}"/>
              </a:ext>
            </a:extLst>
          </p:cNvPr>
          <p:cNvCxnSpPr>
            <a:cxnSpLocks/>
          </p:cNvCxnSpPr>
          <p:nvPr/>
        </p:nvCxnSpPr>
        <p:spPr>
          <a:xfrm rot="16200000" flipH="1">
            <a:off x="8648783" y="5341159"/>
            <a:ext cx="368139" cy="114300"/>
          </a:xfrm>
          <a:prstGeom prst="bentConnector3">
            <a:avLst>
              <a:gd name="adj1" fmla="val -5197"/>
            </a:avLst>
          </a:prstGeom>
          <a:ln w="38100">
            <a:solidFill>
              <a:schemeClr val="accent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79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4DF728-FF2A-BC35-E4E2-BC248988EB97}"/>
              </a:ext>
            </a:extLst>
          </p:cNvPr>
          <p:cNvSpPr txBox="1"/>
          <p:nvPr/>
        </p:nvSpPr>
        <p:spPr>
          <a:xfrm>
            <a:off x="3047515" y="3245790"/>
            <a:ext cx="6095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89783B-9C48-FC40-4320-C086B2D1DB5E}"/>
              </a:ext>
            </a:extLst>
          </p:cNvPr>
          <p:cNvSpPr txBox="1"/>
          <p:nvPr/>
        </p:nvSpPr>
        <p:spPr>
          <a:xfrm>
            <a:off x="2992791" y="3582306"/>
            <a:ext cx="6095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Rectangle: Rounded Corners 10">
            <a:extLst>
              <a:ext uri="{FF2B5EF4-FFF2-40B4-BE49-F238E27FC236}">
                <a16:creationId xmlns:a16="http://schemas.microsoft.com/office/drawing/2014/main" id="{8B1343A6-2C59-D9DB-80FD-2CDED21FC849}"/>
              </a:ext>
            </a:extLst>
          </p:cNvPr>
          <p:cNvSpPr/>
          <p:nvPr/>
        </p:nvSpPr>
        <p:spPr bwMode="auto">
          <a:xfrm>
            <a:off x="1816700" y="3144220"/>
            <a:ext cx="881336" cy="886508"/>
          </a:xfrm>
          <a:prstGeom prst="roundRect">
            <a:avLst>
              <a:gd name="adj" fmla="val 7778"/>
            </a:avLst>
          </a:prstGeom>
          <a:solidFill>
            <a:srgbClr val="3A4954"/>
          </a:solidFill>
          <a:ln w="12700">
            <a:gradFill flip="none" rotWithShape="1">
              <a:gsLst>
                <a:gs pos="100000">
                  <a:srgbClr val="49C5B1"/>
                </a:gs>
                <a:gs pos="15000">
                  <a:srgbClr val="8EE972"/>
                </a:gs>
              </a:gsLst>
              <a:path path="circle">
                <a:fillToRect l="100000" t="100000"/>
              </a:path>
              <a:tileRect r="-100000" b="-100000"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We</a:t>
            </a:r>
          </a:p>
        </p:txBody>
      </p:sp>
      <p:sp>
        <p:nvSpPr>
          <p:cNvPr id="7" name="Rectangle: Rounded Corners 10">
            <a:extLst>
              <a:ext uri="{FF2B5EF4-FFF2-40B4-BE49-F238E27FC236}">
                <a16:creationId xmlns:a16="http://schemas.microsoft.com/office/drawing/2014/main" id="{09DFDE6B-ED96-B1A0-0B89-01405754BB51}"/>
              </a:ext>
            </a:extLst>
          </p:cNvPr>
          <p:cNvSpPr/>
          <p:nvPr/>
        </p:nvSpPr>
        <p:spPr bwMode="auto">
          <a:xfrm>
            <a:off x="2869028" y="3156586"/>
            <a:ext cx="881336" cy="886508"/>
          </a:xfrm>
          <a:prstGeom prst="roundRect">
            <a:avLst>
              <a:gd name="adj" fmla="val 7778"/>
            </a:avLst>
          </a:prstGeom>
          <a:solidFill>
            <a:srgbClr val="3A4954"/>
          </a:solidFill>
          <a:ln w="12700">
            <a:gradFill flip="none" rotWithShape="1">
              <a:gsLst>
                <a:gs pos="100000">
                  <a:srgbClr val="49C5B1"/>
                </a:gs>
                <a:gs pos="15000">
                  <a:srgbClr val="8EE972"/>
                </a:gs>
              </a:gsLst>
              <a:path path="circle">
                <a:fillToRect l="100000" t="100000"/>
              </a:path>
              <a:tileRect r="-100000" b="-100000"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need</a:t>
            </a:r>
          </a:p>
        </p:txBody>
      </p:sp>
      <p:sp>
        <p:nvSpPr>
          <p:cNvPr id="8" name="Rectangle: Rounded Corners 10">
            <a:extLst>
              <a:ext uri="{FF2B5EF4-FFF2-40B4-BE49-F238E27FC236}">
                <a16:creationId xmlns:a16="http://schemas.microsoft.com/office/drawing/2014/main" id="{0E1E278C-0457-69B3-2CEC-07160E608AE1}"/>
              </a:ext>
            </a:extLst>
          </p:cNvPr>
          <p:cNvSpPr/>
          <p:nvPr/>
        </p:nvSpPr>
        <p:spPr bwMode="auto">
          <a:xfrm>
            <a:off x="3922931" y="3156586"/>
            <a:ext cx="881336" cy="886508"/>
          </a:xfrm>
          <a:prstGeom prst="roundRect">
            <a:avLst>
              <a:gd name="adj" fmla="val 7778"/>
            </a:avLst>
          </a:prstGeom>
          <a:solidFill>
            <a:srgbClr val="3A4954"/>
          </a:solidFill>
          <a:ln w="12700">
            <a:gradFill flip="none" rotWithShape="1">
              <a:gsLst>
                <a:gs pos="100000">
                  <a:srgbClr val="49C5B1"/>
                </a:gs>
                <a:gs pos="15000">
                  <a:srgbClr val="8EE972"/>
                </a:gs>
              </a:gsLst>
              <a:path path="circle">
                <a:fillToRect l="100000" t="100000"/>
              </a:path>
              <a:tileRect r="-100000" b="-100000"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Segoe UI" panose="020B0502040204020203" pitchFamily="34" charset="0"/>
              </a:rPr>
              <a:t>to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9" name="Rectangle: Rounded Corners 10">
            <a:extLst>
              <a:ext uri="{FF2B5EF4-FFF2-40B4-BE49-F238E27FC236}">
                <a16:creationId xmlns:a16="http://schemas.microsoft.com/office/drawing/2014/main" id="{48F77F8D-9BB6-ACBC-5F16-AE0424D12DFA}"/>
              </a:ext>
            </a:extLst>
          </p:cNvPr>
          <p:cNvSpPr/>
          <p:nvPr/>
        </p:nvSpPr>
        <p:spPr bwMode="auto">
          <a:xfrm>
            <a:off x="4976834" y="3157172"/>
            <a:ext cx="881336" cy="886508"/>
          </a:xfrm>
          <a:prstGeom prst="roundRect">
            <a:avLst>
              <a:gd name="adj" fmla="val 7778"/>
            </a:avLst>
          </a:prstGeom>
          <a:solidFill>
            <a:srgbClr val="3A4954"/>
          </a:solidFill>
          <a:ln w="12700">
            <a:gradFill flip="none" rotWithShape="1">
              <a:gsLst>
                <a:gs pos="100000">
                  <a:srgbClr val="49C5B1"/>
                </a:gs>
                <a:gs pos="15000">
                  <a:srgbClr val="8EE972"/>
                </a:gs>
              </a:gsLst>
              <a:path path="circle">
                <a:fillToRect l="100000" t="100000"/>
              </a:path>
              <a:tileRect r="-100000" b="-100000"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stop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6777B41-7A2F-A621-D72A-E7AFDC0F578B}"/>
              </a:ext>
            </a:extLst>
          </p:cNvPr>
          <p:cNvCxnSpPr>
            <a:cxnSpLocks/>
          </p:cNvCxnSpPr>
          <p:nvPr/>
        </p:nvCxnSpPr>
        <p:spPr>
          <a:xfrm>
            <a:off x="6315335" y="3600426"/>
            <a:ext cx="834272" cy="0"/>
          </a:xfrm>
          <a:prstGeom prst="straightConnector1">
            <a:avLst/>
          </a:prstGeom>
          <a:ln w="19050" cap="rnd">
            <a:gradFill flip="none" rotWithShape="1">
              <a:gsLst>
                <a:gs pos="0">
                  <a:srgbClr val="FFFFFF">
                    <a:alpha val="0"/>
                  </a:srgbClr>
                </a:gs>
                <a:gs pos="40000">
                  <a:srgbClr val="FFFFFF"/>
                </a:gs>
              </a:gsLst>
              <a:lin ang="0" scaled="1"/>
              <a:tileRect/>
            </a:gra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0">
            <a:extLst>
              <a:ext uri="{FF2B5EF4-FFF2-40B4-BE49-F238E27FC236}">
                <a16:creationId xmlns:a16="http://schemas.microsoft.com/office/drawing/2014/main" id="{1F63EAC8-6E03-D43B-59CA-AA13785031D6}"/>
              </a:ext>
            </a:extLst>
          </p:cNvPr>
          <p:cNvSpPr/>
          <p:nvPr/>
        </p:nvSpPr>
        <p:spPr bwMode="auto">
          <a:xfrm>
            <a:off x="10500746" y="3157172"/>
            <a:ext cx="881336" cy="886508"/>
          </a:xfrm>
          <a:prstGeom prst="roundRect">
            <a:avLst>
              <a:gd name="adj" fmla="val 7778"/>
            </a:avLst>
          </a:prstGeom>
          <a:solidFill>
            <a:srgbClr val="3A4954"/>
          </a:solidFill>
          <a:ln w="12700">
            <a:gradFill flip="none" rotWithShape="1">
              <a:gsLst>
                <a:gs pos="100000">
                  <a:srgbClr val="49C5B1"/>
                </a:gs>
                <a:gs pos="15000">
                  <a:srgbClr val="8EE972"/>
                </a:gs>
              </a:gsLst>
              <a:path path="circle">
                <a:fillToRect l="100000" t="100000"/>
              </a:path>
              <a:tileRect r="-100000" b="-100000"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7D49F74-E672-859C-EE0F-412335751CB1}"/>
              </a:ext>
            </a:extLst>
          </p:cNvPr>
          <p:cNvCxnSpPr>
            <a:cxnSpLocks/>
          </p:cNvCxnSpPr>
          <p:nvPr/>
        </p:nvCxnSpPr>
        <p:spPr>
          <a:xfrm>
            <a:off x="9387841" y="3600426"/>
            <a:ext cx="834272" cy="0"/>
          </a:xfrm>
          <a:prstGeom prst="straightConnector1">
            <a:avLst/>
          </a:prstGeom>
          <a:ln w="19050" cap="rnd">
            <a:gradFill flip="none" rotWithShape="1">
              <a:gsLst>
                <a:gs pos="0">
                  <a:srgbClr val="FFFFFF">
                    <a:alpha val="0"/>
                  </a:srgbClr>
                </a:gs>
                <a:gs pos="40000">
                  <a:srgbClr val="FFFFFF"/>
                </a:gs>
              </a:gsLst>
              <a:lin ang="0" scaled="1"/>
              <a:tileRect/>
            </a:gra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AAEC9DD0-493A-E034-04AD-EE2B09F68C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945012"/>
              </p:ext>
            </p:extLst>
          </p:nvPr>
        </p:nvGraphicFramePr>
        <p:xfrm>
          <a:off x="7574580" y="1382829"/>
          <a:ext cx="834272" cy="4464586"/>
        </p:xfrm>
        <a:graphic>
          <a:graphicData uri="http://schemas.openxmlformats.org/drawingml/2006/table">
            <a:tbl>
              <a:tblPr bandRow="1">
                <a:effectLst/>
                <a:tableStyleId>{5C22544A-7EE6-4342-B048-85BDC9FD1C3A}</a:tableStyleId>
              </a:tblPr>
              <a:tblGrid>
                <a:gridCol w="834272">
                  <a:extLst>
                    <a:ext uri="{9D8B030D-6E8A-4147-A177-3AD203B41FA5}">
                      <a16:colId xmlns:a16="http://schemas.microsoft.com/office/drawing/2014/main" val="2821701322"/>
                    </a:ext>
                  </a:extLst>
                </a:gridCol>
              </a:tblGrid>
              <a:tr h="637798">
                <a:tc>
                  <a:txBody>
                    <a:bodyPr/>
                    <a:lstStyle/>
                    <a:p>
                      <a:pPr algn="ctr"/>
                      <a:r>
                        <a:rPr lang="en-NL" sz="1400" dirty="0">
                          <a:solidFill>
                            <a:schemeClr val="tx1"/>
                          </a:solidFill>
                        </a:rPr>
                        <a:t>0.01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8EE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E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E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E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4356324"/>
                  </a:ext>
                </a:extLst>
              </a:tr>
              <a:tr h="637798">
                <a:tc>
                  <a:txBody>
                    <a:bodyPr/>
                    <a:lstStyle/>
                    <a:p>
                      <a:pPr algn="ctr"/>
                      <a:r>
                        <a:rPr lang="en-NL" sz="1400">
                          <a:solidFill>
                            <a:schemeClr val="tx1"/>
                          </a:solidFill>
                        </a:rPr>
                        <a:t>0.005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8EE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E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E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E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250369"/>
                  </a:ext>
                </a:extLst>
              </a:tr>
              <a:tr h="637798">
                <a:tc>
                  <a:txBody>
                    <a:bodyPr/>
                    <a:lstStyle/>
                    <a:p>
                      <a:pPr algn="ctr"/>
                      <a:r>
                        <a:rPr lang="en-NL" sz="1400">
                          <a:solidFill>
                            <a:schemeClr val="tx1"/>
                          </a:solidFill>
                        </a:rPr>
                        <a:t>0.003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8EE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E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E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E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028379"/>
                  </a:ext>
                </a:extLst>
              </a:tr>
              <a:tr h="637798">
                <a:tc>
                  <a:txBody>
                    <a:bodyPr/>
                    <a:lstStyle/>
                    <a:p>
                      <a:pPr algn="ctr"/>
                      <a:r>
                        <a:rPr lang="en-NL" sz="1400">
                          <a:solidFill>
                            <a:schemeClr val="tx1"/>
                          </a:solidFill>
                        </a:rPr>
                        <a:t>0.013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8EE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E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E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E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0138896"/>
                  </a:ext>
                </a:extLst>
              </a:tr>
              <a:tr h="637798">
                <a:tc>
                  <a:txBody>
                    <a:bodyPr/>
                    <a:lstStyle/>
                    <a:p>
                      <a:pPr algn="ctr"/>
                      <a:r>
                        <a:rPr lang="en-NL" sz="1400">
                          <a:solidFill>
                            <a:schemeClr val="tx1"/>
                          </a:solidFill>
                        </a:rPr>
                        <a:t>0.077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8EE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E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E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E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1446476"/>
                  </a:ext>
                </a:extLst>
              </a:tr>
              <a:tr h="637798">
                <a:tc>
                  <a:txBody>
                    <a:bodyPr/>
                    <a:lstStyle/>
                    <a:p>
                      <a:pPr algn="ctr"/>
                      <a:r>
                        <a:rPr lang="en-NL" sz="140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8EE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E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E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E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825956"/>
                  </a:ext>
                </a:extLst>
              </a:tr>
              <a:tr h="637798">
                <a:tc>
                  <a:txBody>
                    <a:bodyPr/>
                    <a:lstStyle/>
                    <a:p>
                      <a:pPr algn="ctr"/>
                      <a:r>
                        <a:rPr lang="en-NL" sz="1400" dirty="0">
                          <a:solidFill>
                            <a:schemeClr val="tx1"/>
                          </a:solidFill>
                        </a:rPr>
                        <a:t>0.006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8EE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EE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EE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EE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876846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69291156-7956-AB87-A346-F9102BECE8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364959"/>
              </p:ext>
            </p:extLst>
          </p:nvPr>
        </p:nvGraphicFramePr>
        <p:xfrm>
          <a:off x="8480838" y="1382829"/>
          <a:ext cx="834272" cy="4464586"/>
        </p:xfrm>
        <a:graphic>
          <a:graphicData uri="http://schemas.openxmlformats.org/drawingml/2006/table">
            <a:tbl>
              <a:tblPr bandRow="1">
                <a:effectLst/>
                <a:tableStyleId>{5C22544A-7EE6-4342-B048-85BDC9FD1C3A}</a:tableStyleId>
              </a:tblPr>
              <a:tblGrid>
                <a:gridCol w="834272">
                  <a:extLst>
                    <a:ext uri="{9D8B030D-6E8A-4147-A177-3AD203B41FA5}">
                      <a16:colId xmlns:a16="http://schemas.microsoft.com/office/drawing/2014/main" val="2821701322"/>
                    </a:ext>
                  </a:extLst>
                </a:gridCol>
              </a:tblGrid>
              <a:tr h="637798">
                <a:tc>
                  <a:txBody>
                    <a:bodyPr/>
                    <a:lstStyle/>
                    <a:p>
                      <a:pPr algn="l"/>
                      <a:r>
                        <a:rPr lang="en-AU" sz="1400" dirty="0">
                          <a:solidFill>
                            <a:schemeClr val="tx1"/>
                          </a:solidFill>
                        </a:rPr>
                        <a:t>do</a:t>
                      </a:r>
                      <a:endParaRPr lang="en-NL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4356324"/>
                  </a:ext>
                </a:extLst>
              </a:tr>
              <a:tr h="637798">
                <a:tc>
                  <a:txBody>
                    <a:bodyPr/>
                    <a:lstStyle/>
                    <a:p>
                      <a:pPr algn="l"/>
                      <a:r>
                        <a:rPr lang="en-AU" sz="1400" dirty="0">
                          <a:solidFill>
                            <a:schemeClr val="tx1"/>
                          </a:solidFill>
                        </a:rPr>
                        <a:t>say</a:t>
                      </a:r>
                      <a:endParaRPr lang="en-NL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250369"/>
                  </a:ext>
                </a:extLst>
              </a:tr>
              <a:tr h="637798">
                <a:tc>
                  <a:txBody>
                    <a:bodyPr/>
                    <a:lstStyle/>
                    <a:p>
                      <a:pPr algn="l"/>
                      <a:r>
                        <a:rPr lang="en-AU" sz="1400" dirty="0">
                          <a:solidFill>
                            <a:schemeClr val="tx1"/>
                          </a:solidFill>
                        </a:rPr>
                        <a:t>try</a:t>
                      </a:r>
                      <a:endParaRPr lang="en-NL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2028379"/>
                  </a:ext>
                </a:extLst>
              </a:tr>
              <a:tr h="637798">
                <a:tc>
                  <a:txBody>
                    <a:bodyPr/>
                    <a:lstStyle/>
                    <a:p>
                      <a:pPr algn="l"/>
                      <a:r>
                        <a:rPr lang="en-AU" sz="1400" dirty="0" err="1">
                          <a:solidFill>
                            <a:schemeClr val="tx1"/>
                          </a:solidFill>
                        </a:rPr>
                        <a:t>anthrop</a:t>
                      </a:r>
                      <a:endParaRPr lang="en-NL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0138896"/>
                  </a:ext>
                </a:extLst>
              </a:tr>
              <a:tr h="637798">
                <a:tc>
                  <a:txBody>
                    <a:bodyPr/>
                    <a:lstStyle/>
                    <a:p>
                      <a:pPr algn="l"/>
                      <a:r>
                        <a:rPr lang="en-AU" sz="1400" dirty="0">
                          <a:solidFill>
                            <a:schemeClr val="tx1"/>
                          </a:solidFill>
                        </a:rPr>
                        <a:t>buy</a:t>
                      </a:r>
                      <a:endParaRPr lang="en-NL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1446476"/>
                  </a:ext>
                </a:extLst>
              </a:tr>
              <a:tr h="637798">
                <a:tc>
                  <a:txBody>
                    <a:bodyPr/>
                    <a:lstStyle/>
                    <a:p>
                      <a:pPr algn="l"/>
                      <a:endParaRPr lang="en-NL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6825956"/>
                  </a:ext>
                </a:extLst>
              </a:tr>
              <a:tr h="637798">
                <a:tc>
                  <a:txBody>
                    <a:bodyPr/>
                    <a:lstStyle/>
                    <a:p>
                      <a:pPr algn="l"/>
                      <a:r>
                        <a:rPr lang="en-NL" sz="1400" dirty="0">
                          <a:solidFill>
                            <a:schemeClr val="tx1"/>
                          </a:solidFill>
                        </a:rPr>
                        <a:t>zux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876846"/>
                  </a:ext>
                </a:extLst>
              </a:tr>
            </a:tbl>
          </a:graphicData>
        </a:graphic>
      </p:graphicFrame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1F7108C-2CDA-2A6B-A2BA-8C37297E1877}"/>
              </a:ext>
            </a:extLst>
          </p:cNvPr>
          <p:cNvSpPr/>
          <p:nvPr/>
        </p:nvSpPr>
        <p:spPr bwMode="auto">
          <a:xfrm>
            <a:off x="2715858" y="4338010"/>
            <a:ext cx="1935239" cy="450000"/>
          </a:xfrm>
          <a:prstGeom prst="roundRect">
            <a:avLst>
              <a:gd name="adj" fmla="val 50000"/>
            </a:avLst>
          </a:prstGeom>
          <a:solidFill>
            <a:srgbClr val="3A4953"/>
          </a:solidFill>
          <a:ln>
            <a:noFill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0" rIns="108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DE97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n tokens in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72E7D0E-523F-8653-6DB4-49077FD01001}"/>
              </a:ext>
            </a:extLst>
          </p:cNvPr>
          <p:cNvSpPr/>
          <p:nvPr/>
        </p:nvSpPr>
        <p:spPr bwMode="auto">
          <a:xfrm>
            <a:off x="9973794" y="4338010"/>
            <a:ext cx="1935239" cy="450000"/>
          </a:xfrm>
          <a:prstGeom prst="roundRect">
            <a:avLst>
              <a:gd name="adj" fmla="val 50000"/>
            </a:avLst>
          </a:prstGeom>
          <a:solidFill>
            <a:srgbClr val="3A4953"/>
          </a:solidFill>
          <a:ln>
            <a:noFill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0" rIns="108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DE97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1 tokens out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B90003-3D39-391F-5E42-59838D3E1BB3}"/>
              </a:ext>
            </a:extLst>
          </p:cNvPr>
          <p:cNvSpPr txBox="1"/>
          <p:nvPr/>
        </p:nvSpPr>
        <p:spPr>
          <a:xfrm>
            <a:off x="7831255" y="5855935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L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C924F6-3946-577C-718C-4F7D154C9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9511"/>
            <a:ext cx="11271250" cy="899665"/>
          </a:xfrm>
        </p:spPr>
        <p:txBody>
          <a:bodyPr/>
          <a:lstStyle/>
          <a:p>
            <a:r>
              <a:rPr lang="en-GB" noProof="0" dirty="0"/>
              <a:t>How language models work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0448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B8107A-BA98-923C-1EE9-A382EED63C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954D5F-4F75-03D9-61E5-6A1A5FA2B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08711"/>
            <a:ext cx="6134100" cy="1015663"/>
          </a:xfrm>
        </p:spPr>
        <p:txBody>
          <a:bodyPr/>
          <a:lstStyle/>
          <a:p>
            <a:r>
              <a:rPr lang="en-AU" dirty="0"/>
              <a:t>Prompt Engineering</a:t>
            </a:r>
          </a:p>
        </p:txBody>
      </p:sp>
    </p:spTree>
    <p:extLst>
      <p:ext uri="{BB962C8B-B14F-4D97-AF65-F5344CB8AC3E}">
        <p14:creationId xmlns:p14="http://schemas.microsoft.com/office/powerpoint/2010/main" val="338433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49BDF-FE9E-70A0-59EA-73FA0A570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Prompt engineering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C73524-56C6-6DF4-9CD6-8670F5E3B39C}"/>
              </a:ext>
            </a:extLst>
          </p:cNvPr>
          <p:cNvSpPr txBox="1"/>
          <p:nvPr/>
        </p:nvSpPr>
        <p:spPr>
          <a:xfrm>
            <a:off x="733044" y="1231392"/>
            <a:ext cx="1081125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/>
              <a:t>You can create your model prompt using different styles: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29AE1E5-4167-6208-D7B3-DEAAD4509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11200" y="1908007"/>
            <a:ext cx="10769600" cy="2829096"/>
          </a:xfrm>
          <a:prstGeom prst="roundRect">
            <a:avLst>
              <a:gd name="adj" fmla="val 3793"/>
            </a:avLst>
          </a:prstGeom>
          <a:noFill/>
          <a:ln>
            <a:solidFill>
              <a:schemeClr val="bg1">
                <a:lumMod val="90000"/>
                <a:lumOff val="10000"/>
                <a:alpha val="8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7A6FC84-0C50-5A7F-556D-4D99A11E9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05329" y="2053150"/>
            <a:ext cx="3381482" cy="2538810"/>
          </a:xfrm>
          <a:custGeom>
            <a:avLst/>
            <a:gdLst>
              <a:gd name="connsiteX0" fmla="*/ 173995 w 2667000"/>
              <a:gd name="connsiteY0" fmla="*/ 0 h 3955141"/>
              <a:gd name="connsiteX1" fmla="*/ 2493005 w 2667000"/>
              <a:gd name="connsiteY1" fmla="*/ 0 h 3955141"/>
              <a:gd name="connsiteX2" fmla="*/ 2667000 w 2667000"/>
              <a:gd name="connsiteY2" fmla="*/ 173995 h 3955141"/>
              <a:gd name="connsiteX3" fmla="*/ 2667000 w 2667000"/>
              <a:gd name="connsiteY3" fmla="*/ 441274 h 3955141"/>
              <a:gd name="connsiteX4" fmla="*/ 2667000 w 2667000"/>
              <a:gd name="connsiteY4" fmla="*/ 3513867 h 3955141"/>
              <a:gd name="connsiteX5" fmla="*/ 2667000 w 2667000"/>
              <a:gd name="connsiteY5" fmla="*/ 3781146 h 3955141"/>
              <a:gd name="connsiteX6" fmla="*/ 2493005 w 2667000"/>
              <a:gd name="connsiteY6" fmla="*/ 3955141 h 3955141"/>
              <a:gd name="connsiteX7" fmla="*/ 173995 w 2667000"/>
              <a:gd name="connsiteY7" fmla="*/ 3955141 h 3955141"/>
              <a:gd name="connsiteX8" fmla="*/ 0 w 2667000"/>
              <a:gd name="connsiteY8" fmla="*/ 3781146 h 3955141"/>
              <a:gd name="connsiteX9" fmla="*/ 0 w 2667000"/>
              <a:gd name="connsiteY9" fmla="*/ 3513867 h 3955141"/>
              <a:gd name="connsiteX10" fmla="*/ 0 w 2667000"/>
              <a:gd name="connsiteY10" fmla="*/ 441274 h 3955141"/>
              <a:gd name="connsiteX11" fmla="*/ 0 w 2667000"/>
              <a:gd name="connsiteY11" fmla="*/ 173995 h 3955141"/>
              <a:gd name="connsiteX12" fmla="*/ 173995 w 2667000"/>
              <a:gd name="connsiteY12" fmla="*/ 0 h 395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67000" h="3955141">
                <a:moveTo>
                  <a:pt x="173995" y="0"/>
                </a:moveTo>
                <a:lnTo>
                  <a:pt x="2493005" y="0"/>
                </a:lnTo>
                <a:cubicBezTo>
                  <a:pt x="2589100" y="0"/>
                  <a:pt x="2667000" y="77900"/>
                  <a:pt x="2667000" y="173995"/>
                </a:cubicBezTo>
                <a:lnTo>
                  <a:pt x="2667000" y="441274"/>
                </a:lnTo>
                <a:lnTo>
                  <a:pt x="2667000" y="3513867"/>
                </a:lnTo>
                <a:lnTo>
                  <a:pt x="2667000" y="3781146"/>
                </a:lnTo>
                <a:cubicBezTo>
                  <a:pt x="2667000" y="3877241"/>
                  <a:pt x="2589100" y="3955141"/>
                  <a:pt x="2493005" y="3955141"/>
                </a:cubicBezTo>
                <a:lnTo>
                  <a:pt x="173995" y="3955141"/>
                </a:lnTo>
                <a:cubicBezTo>
                  <a:pt x="77900" y="3955141"/>
                  <a:pt x="0" y="3877241"/>
                  <a:pt x="0" y="3781146"/>
                </a:cubicBezTo>
                <a:lnTo>
                  <a:pt x="0" y="3513867"/>
                </a:lnTo>
                <a:lnTo>
                  <a:pt x="0" y="441274"/>
                </a:lnTo>
                <a:lnTo>
                  <a:pt x="0" y="173995"/>
                </a:lnTo>
                <a:cubicBezTo>
                  <a:pt x="0" y="77900"/>
                  <a:pt x="77900" y="0"/>
                  <a:pt x="173995" y="0"/>
                </a:cubicBezTo>
                <a:close/>
              </a:path>
            </a:pathLst>
          </a:custGeom>
          <a:gradFill flip="none" rotWithShape="1">
            <a:gsLst>
              <a:gs pos="0">
                <a:srgbClr val="040F16">
                  <a:alpha val="10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38100" dist="38100" dir="5400000" algn="t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CRMArticles_EFF5" title="Icon of two documents stacked together with writing on them">
            <a:extLst>
              <a:ext uri="{FF2B5EF4-FFF2-40B4-BE49-F238E27FC236}">
                <a16:creationId xmlns:a16="http://schemas.microsoft.com/office/drawing/2014/main" id="{67DA3E11-5659-4FAC-7575-30A67BC5AA3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437642" y="2243555"/>
            <a:ext cx="316856" cy="365760"/>
          </a:xfrm>
          <a:custGeom>
            <a:avLst/>
            <a:gdLst>
              <a:gd name="T0" fmla="*/ 551 w 3583"/>
              <a:gd name="T1" fmla="*/ 3585 h 4136"/>
              <a:gd name="T2" fmla="*/ 0 w 3583"/>
              <a:gd name="T3" fmla="*/ 3585 h 4136"/>
              <a:gd name="T4" fmla="*/ 0 w 3583"/>
              <a:gd name="T5" fmla="*/ 0 h 4136"/>
              <a:gd name="T6" fmla="*/ 3033 w 3583"/>
              <a:gd name="T7" fmla="*/ 0 h 4136"/>
              <a:gd name="T8" fmla="*/ 3033 w 3583"/>
              <a:gd name="T9" fmla="*/ 1103 h 4136"/>
              <a:gd name="T10" fmla="*/ 2480 w 3583"/>
              <a:gd name="T11" fmla="*/ 551 h 4136"/>
              <a:gd name="T12" fmla="*/ 2480 w 3583"/>
              <a:gd name="T13" fmla="*/ 1654 h 4136"/>
              <a:gd name="T14" fmla="*/ 3583 w 3583"/>
              <a:gd name="T15" fmla="*/ 1654 h 4136"/>
              <a:gd name="T16" fmla="*/ 3583 w 3583"/>
              <a:gd name="T17" fmla="*/ 1654 h 4136"/>
              <a:gd name="T18" fmla="*/ 2480 w 3583"/>
              <a:gd name="T19" fmla="*/ 551 h 4136"/>
              <a:gd name="T20" fmla="*/ 551 w 3583"/>
              <a:gd name="T21" fmla="*/ 551 h 4136"/>
              <a:gd name="T22" fmla="*/ 551 w 3583"/>
              <a:gd name="T23" fmla="*/ 4136 h 4136"/>
              <a:gd name="T24" fmla="*/ 3583 w 3583"/>
              <a:gd name="T25" fmla="*/ 4136 h 4136"/>
              <a:gd name="T26" fmla="*/ 3583 w 3583"/>
              <a:gd name="T27" fmla="*/ 1654 h 4136"/>
              <a:gd name="T28" fmla="*/ 965 w 3583"/>
              <a:gd name="T29" fmla="*/ 2757 h 4136"/>
              <a:gd name="T30" fmla="*/ 2894 w 3583"/>
              <a:gd name="T31" fmla="*/ 2757 h 4136"/>
              <a:gd name="T32" fmla="*/ 965 w 3583"/>
              <a:gd name="T33" fmla="*/ 2206 h 4136"/>
              <a:gd name="T34" fmla="*/ 2894 w 3583"/>
              <a:gd name="T35" fmla="*/ 2206 h 4136"/>
              <a:gd name="T36" fmla="*/ 965 w 3583"/>
              <a:gd name="T37" fmla="*/ 1654 h 4136"/>
              <a:gd name="T38" fmla="*/ 2068 w 3583"/>
              <a:gd name="T39" fmla="*/ 1654 h 4136"/>
              <a:gd name="T40" fmla="*/ 965 w 3583"/>
              <a:gd name="T41" fmla="*/ 1103 h 4136"/>
              <a:gd name="T42" fmla="*/ 2068 w 3583"/>
              <a:gd name="T43" fmla="*/ 1103 h 4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583" h="4136">
                <a:moveTo>
                  <a:pt x="551" y="3585"/>
                </a:moveTo>
                <a:lnTo>
                  <a:pt x="0" y="3585"/>
                </a:lnTo>
                <a:lnTo>
                  <a:pt x="0" y="0"/>
                </a:lnTo>
                <a:lnTo>
                  <a:pt x="3033" y="0"/>
                </a:lnTo>
                <a:lnTo>
                  <a:pt x="3033" y="1103"/>
                </a:lnTo>
                <a:moveTo>
                  <a:pt x="2480" y="551"/>
                </a:moveTo>
                <a:lnTo>
                  <a:pt x="2480" y="1654"/>
                </a:lnTo>
                <a:lnTo>
                  <a:pt x="3583" y="1654"/>
                </a:lnTo>
                <a:moveTo>
                  <a:pt x="3583" y="1654"/>
                </a:moveTo>
                <a:lnTo>
                  <a:pt x="2480" y="551"/>
                </a:lnTo>
                <a:lnTo>
                  <a:pt x="551" y="551"/>
                </a:lnTo>
                <a:lnTo>
                  <a:pt x="551" y="4136"/>
                </a:lnTo>
                <a:lnTo>
                  <a:pt x="3583" y="4136"/>
                </a:lnTo>
                <a:lnTo>
                  <a:pt x="3583" y="1654"/>
                </a:lnTo>
                <a:moveTo>
                  <a:pt x="965" y="2757"/>
                </a:moveTo>
                <a:lnTo>
                  <a:pt x="2894" y="2757"/>
                </a:lnTo>
                <a:moveTo>
                  <a:pt x="965" y="2206"/>
                </a:moveTo>
                <a:lnTo>
                  <a:pt x="2894" y="2206"/>
                </a:lnTo>
                <a:moveTo>
                  <a:pt x="965" y="1654"/>
                </a:moveTo>
                <a:lnTo>
                  <a:pt x="2068" y="1654"/>
                </a:lnTo>
                <a:moveTo>
                  <a:pt x="965" y="1103"/>
                </a:moveTo>
                <a:lnTo>
                  <a:pt x="2068" y="1103"/>
                </a:lnTo>
              </a:path>
            </a:pathLst>
          </a:custGeom>
          <a:noFill/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0CAC500-4BE8-5202-7417-9579EAF8F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296600" y="2780460"/>
            <a:ext cx="598941" cy="0"/>
          </a:xfrm>
          <a:prstGeom prst="line">
            <a:avLst/>
          </a:prstGeom>
          <a:ln w="381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8EBEBAC-8A0F-1A51-16D9-BA76D0828C8C}"/>
              </a:ext>
            </a:extLst>
          </p:cNvPr>
          <p:cNvSpPr txBox="1"/>
          <p:nvPr/>
        </p:nvSpPr>
        <p:spPr>
          <a:xfrm>
            <a:off x="1209971" y="3005332"/>
            <a:ext cx="2770400" cy="14311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>
                <a:solidFill>
                  <a:schemeClr val="accent1"/>
                </a:solidFill>
                <a:latin typeface="+mj-lt"/>
              </a:rPr>
              <a:t>Instruction</a:t>
            </a:r>
          </a:p>
          <a:p>
            <a:pPr algn="ctr">
              <a:spcAft>
                <a:spcPts val="600"/>
              </a:spcAft>
            </a:pPr>
            <a:r>
              <a:rPr lang="en-US" sz="2000"/>
              <a:t>e.g., “Translate the following code from Python to C# […]”</a:t>
            </a:r>
            <a:endParaRPr lang="en-US" sz="2800" b="1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05D0C84-2890-FEC0-71A9-CC44056D0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405260" y="2053150"/>
            <a:ext cx="3381482" cy="2538810"/>
          </a:xfrm>
          <a:custGeom>
            <a:avLst/>
            <a:gdLst>
              <a:gd name="connsiteX0" fmla="*/ 173995 w 2667000"/>
              <a:gd name="connsiteY0" fmla="*/ 0 h 3955141"/>
              <a:gd name="connsiteX1" fmla="*/ 2493005 w 2667000"/>
              <a:gd name="connsiteY1" fmla="*/ 0 h 3955141"/>
              <a:gd name="connsiteX2" fmla="*/ 2667000 w 2667000"/>
              <a:gd name="connsiteY2" fmla="*/ 173995 h 3955141"/>
              <a:gd name="connsiteX3" fmla="*/ 2667000 w 2667000"/>
              <a:gd name="connsiteY3" fmla="*/ 441274 h 3955141"/>
              <a:gd name="connsiteX4" fmla="*/ 2667000 w 2667000"/>
              <a:gd name="connsiteY4" fmla="*/ 3513867 h 3955141"/>
              <a:gd name="connsiteX5" fmla="*/ 2667000 w 2667000"/>
              <a:gd name="connsiteY5" fmla="*/ 3781146 h 3955141"/>
              <a:gd name="connsiteX6" fmla="*/ 2493005 w 2667000"/>
              <a:gd name="connsiteY6" fmla="*/ 3955141 h 3955141"/>
              <a:gd name="connsiteX7" fmla="*/ 173995 w 2667000"/>
              <a:gd name="connsiteY7" fmla="*/ 3955141 h 3955141"/>
              <a:gd name="connsiteX8" fmla="*/ 0 w 2667000"/>
              <a:gd name="connsiteY8" fmla="*/ 3781146 h 3955141"/>
              <a:gd name="connsiteX9" fmla="*/ 0 w 2667000"/>
              <a:gd name="connsiteY9" fmla="*/ 3513867 h 3955141"/>
              <a:gd name="connsiteX10" fmla="*/ 0 w 2667000"/>
              <a:gd name="connsiteY10" fmla="*/ 441274 h 3955141"/>
              <a:gd name="connsiteX11" fmla="*/ 0 w 2667000"/>
              <a:gd name="connsiteY11" fmla="*/ 173995 h 3955141"/>
              <a:gd name="connsiteX12" fmla="*/ 173995 w 2667000"/>
              <a:gd name="connsiteY12" fmla="*/ 0 h 395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67000" h="3955141">
                <a:moveTo>
                  <a:pt x="173995" y="0"/>
                </a:moveTo>
                <a:lnTo>
                  <a:pt x="2493005" y="0"/>
                </a:lnTo>
                <a:cubicBezTo>
                  <a:pt x="2589100" y="0"/>
                  <a:pt x="2667000" y="77900"/>
                  <a:pt x="2667000" y="173995"/>
                </a:cubicBezTo>
                <a:lnTo>
                  <a:pt x="2667000" y="441274"/>
                </a:lnTo>
                <a:lnTo>
                  <a:pt x="2667000" y="3513867"/>
                </a:lnTo>
                <a:lnTo>
                  <a:pt x="2667000" y="3781146"/>
                </a:lnTo>
                <a:cubicBezTo>
                  <a:pt x="2667000" y="3877241"/>
                  <a:pt x="2589100" y="3955141"/>
                  <a:pt x="2493005" y="3955141"/>
                </a:cubicBezTo>
                <a:lnTo>
                  <a:pt x="173995" y="3955141"/>
                </a:lnTo>
                <a:cubicBezTo>
                  <a:pt x="77900" y="3955141"/>
                  <a:pt x="0" y="3877241"/>
                  <a:pt x="0" y="3781146"/>
                </a:cubicBezTo>
                <a:lnTo>
                  <a:pt x="0" y="3513867"/>
                </a:lnTo>
                <a:lnTo>
                  <a:pt x="0" y="441274"/>
                </a:lnTo>
                <a:lnTo>
                  <a:pt x="0" y="173995"/>
                </a:lnTo>
                <a:cubicBezTo>
                  <a:pt x="0" y="77900"/>
                  <a:pt x="77900" y="0"/>
                  <a:pt x="173995" y="0"/>
                </a:cubicBezTo>
                <a:close/>
              </a:path>
            </a:pathLst>
          </a:custGeom>
          <a:gradFill flip="none" rotWithShape="1">
            <a:gsLst>
              <a:gs pos="0">
                <a:srgbClr val="040F16">
                  <a:alpha val="10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38100" dist="38100" dir="5400000" algn="t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check 3" title="Icon of a checkmark with a circle around it">
            <a:extLst>
              <a:ext uri="{FF2B5EF4-FFF2-40B4-BE49-F238E27FC236}">
                <a16:creationId xmlns:a16="http://schemas.microsoft.com/office/drawing/2014/main" id="{29CFFA8C-167A-82D7-B6DD-44D7E78FC55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912055" y="2243555"/>
            <a:ext cx="367893" cy="365760"/>
          </a:xfrm>
          <a:custGeom>
            <a:avLst/>
            <a:gdLst>
              <a:gd name="T0" fmla="*/ 250 w 250"/>
              <a:gd name="T1" fmla="*/ 125 h 250"/>
              <a:gd name="T2" fmla="*/ 125 w 250"/>
              <a:gd name="T3" fmla="*/ 250 h 250"/>
              <a:gd name="T4" fmla="*/ 0 w 250"/>
              <a:gd name="T5" fmla="*/ 125 h 250"/>
              <a:gd name="T6" fmla="*/ 125 w 250"/>
              <a:gd name="T7" fmla="*/ 0 h 250"/>
              <a:gd name="T8" fmla="*/ 250 w 250"/>
              <a:gd name="T9" fmla="*/ 125 h 250"/>
              <a:gd name="T10" fmla="*/ 60 w 250"/>
              <a:gd name="T11" fmla="*/ 125 h 250"/>
              <a:gd name="T12" fmla="*/ 100 w 250"/>
              <a:gd name="T13" fmla="*/ 165 h 250"/>
              <a:gd name="T14" fmla="*/ 190 w 250"/>
              <a:gd name="T15" fmla="*/ 74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0" h="250">
                <a:moveTo>
                  <a:pt x="250" y="125"/>
                </a:moveTo>
                <a:cubicBezTo>
                  <a:pt x="250" y="194"/>
                  <a:pt x="194" y="250"/>
                  <a:pt x="125" y="250"/>
                </a:cubicBezTo>
                <a:cubicBezTo>
                  <a:pt x="56" y="250"/>
                  <a:pt x="0" y="194"/>
                  <a:pt x="0" y="125"/>
                </a:cubicBezTo>
                <a:cubicBezTo>
                  <a:pt x="0" y="56"/>
                  <a:pt x="56" y="0"/>
                  <a:pt x="125" y="0"/>
                </a:cubicBezTo>
                <a:cubicBezTo>
                  <a:pt x="194" y="0"/>
                  <a:pt x="250" y="56"/>
                  <a:pt x="250" y="125"/>
                </a:cubicBezTo>
                <a:close/>
                <a:moveTo>
                  <a:pt x="60" y="125"/>
                </a:moveTo>
                <a:cubicBezTo>
                  <a:pt x="100" y="165"/>
                  <a:pt x="100" y="165"/>
                  <a:pt x="100" y="165"/>
                </a:cubicBezTo>
                <a:cubicBezTo>
                  <a:pt x="190" y="74"/>
                  <a:pt x="190" y="74"/>
                  <a:pt x="190" y="74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FB49C12-07B5-0B2E-92CB-86547B686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796531" y="2780460"/>
            <a:ext cx="598941" cy="0"/>
          </a:xfrm>
          <a:prstGeom prst="line">
            <a:avLst/>
          </a:prstGeom>
          <a:ln w="381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945AEFE-F150-A360-B524-C7C979255E96}"/>
              </a:ext>
            </a:extLst>
          </p:cNvPr>
          <p:cNvSpPr txBox="1"/>
          <p:nvPr/>
        </p:nvSpPr>
        <p:spPr>
          <a:xfrm>
            <a:off x="4711700" y="3005332"/>
            <a:ext cx="2770400" cy="14311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>
                <a:solidFill>
                  <a:schemeClr val="accent1"/>
                </a:solidFill>
                <a:latin typeface="+mj-lt"/>
              </a:rPr>
              <a:t>Completion</a:t>
            </a:r>
          </a:p>
          <a:p>
            <a:pPr algn="ctr">
              <a:spcAft>
                <a:spcPts val="600"/>
              </a:spcAft>
            </a:pPr>
            <a:r>
              <a:rPr lang="en-US" sz="2000"/>
              <a:t>e.g., “Machine Learning is a field of artificial intelligence that”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2CDD772-B638-10D5-9ECE-25B702A49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905190" y="2053150"/>
            <a:ext cx="3381482" cy="2538810"/>
          </a:xfrm>
          <a:custGeom>
            <a:avLst/>
            <a:gdLst>
              <a:gd name="connsiteX0" fmla="*/ 173995 w 2667000"/>
              <a:gd name="connsiteY0" fmla="*/ 0 h 3955141"/>
              <a:gd name="connsiteX1" fmla="*/ 2493005 w 2667000"/>
              <a:gd name="connsiteY1" fmla="*/ 0 h 3955141"/>
              <a:gd name="connsiteX2" fmla="*/ 2667000 w 2667000"/>
              <a:gd name="connsiteY2" fmla="*/ 173995 h 3955141"/>
              <a:gd name="connsiteX3" fmla="*/ 2667000 w 2667000"/>
              <a:gd name="connsiteY3" fmla="*/ 441274 h 3955141"/>
              <a:gd name="connsiteX4" fmla="*/ 2667000 w 2667000"/>
              <a:gd name="connsiteY4" fmla="*/ 3513867 h 3955141"/>
              <a:gd name="connsiteX5" fmla="*/ 2667000 w 2667000"/>
              <a:gd name="connsiteY5" fmla="*/ 3781146 h 3955141"/>
              <a:gd name="connsiteX6" fmla="*/ 2493005 w 2667000"/>
              <a:gd name="connsiteY6" fmla="*/ 3955141 h 3955141"/>
              <a:gd name="connsiteX7" fmla="*/ 173995 w 2667000"/>
              <a:gd name="connsiteY7" fmla="*/ 3955141 h 3955141"/>
              <a:gd name="connsiteX8" fmla="*/ 0 w 2667000"/>
              <a:gd name="connsiteY8" fmla="*/ 3781146 h 3955141"/>
              <a:gd name="connsiteX9" fmla="*/ 0 w 2667000"/>
              <a:gd name="connsiteY9" fmla="*/ 3513867 h 3955141"/>
              <a:gd name="connsiteX10" fmla="*/ 0 w 2667000"/>
              <a:gd name="connsiteY10" fmla="*/ 441274 h 3955141"/>
              <a:gd name="connsiteX11" fmla="*/ 0 w 2667000"/>
              <a:gd name="connsiteY11" fmla="*/ 173995 h 3955141"/>
              <a:gd name="connsiteX12" fmla="*/ 173995 w 2667000"/>
              <a:gd name="connsiteY12" fmla="*/ 0 h 395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67000" h="3955141">
                <a:moveTo>
                  <a:pt x="173995" y="0"/>
                </a:moveTo>
                <a:lnTo>
                  <a:pt x="2493005" y="0"/>
                </a:lnTo>
                <a:cubicBezTo>
                  <a:pt x="2589100" y="0"/>
                  <a:pt x="2667000" y="77900"/>
                  <a:pt x="2667000" y="173995"/>
                </a:cubicBezTo>
                <a:lnTo>
                  <a:pt x="2667000" y="441274"/>
                </a:lnTo>
                <a:lnTo>
                  <a:pt x="2667000" y="3513867"/>
                </a:lnTo>
                <a:lnTo>
                  <a:pt x="2667000" y="3781146"/>
                </a:lnTo>
                <a:cubicBezTo>
                  <a:pt x="2667000" y="3877241"/>
                  <a:pt x="2589100" y="3955141"/>
                  <a:pt x="2493005" y="3955141"/>
                </a:cubicBezTo>
                <a:lnTo>
                  <a:pt x="173995" y="3955141"/>
                </a:lnTo>
                <a:cubicBezTo>
                  <a:pt x="77900" y="3955141"/>
                  <a:pt x="0" y="3877241"/>
                  <a:pt x="0" y="3781146"/>
                </a:cubicBezTo>
                <a:lnTo>
                  <a:pt x="0" y="3513867"/>
                </a:lnTo>
                <a:lnTo>
                  <a:pt x="0" y="441274"/>
                </a:lnTo>
                <a:lnTo>
                  <a:pt x="0" y="173995"/>
                </a:lnTo>
                <a:cubicBezTo>
                  <a:pt x="0" y="77900"/>
                  <a:pt x="77900" y="0"/>
                  <a:pt x="173995" y="0"/>
                </a:cubicBezTo>
                <a:close/>
              </a:path>
            </a:pathLst>
          </a:custGeom>
          <a:gradFill flip="none" rotWithShape="1">
            <a:gsLst>
              <a:gs pos="0">
                <a:srgbClr val="040F16">
                  <a:alpha val="10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38100" dist="38100" dir="5400000" algn="t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question" title="Icon of a question mark">
            <a:extLst>
              <a:ext uri="{FF2B5EF4-FFF2-40B4-BE49-F238E27FC236}">
                <a16:creationId xmlns:a16="http://schemas.microsoft.com/office/drawing/2014/main" id="{15724E5E-B779-788D-CE93-0316B319CF4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498544" y="2243555"/>
            <a:ext cx="194775" cy="365760"/>
          </a:xfrm>
          <a:custGeom>
            <a:avLst/>
            <a:gdLst>
              <a:gd name="T0" fmla="*/ 0 w 180"/>
              <a:gd name="T1" fmla="*/ 90 h 340"/>
              <a:gd name="T2" fmla="*/ 90 w 180"/>
              <a:gd name="T3" fmla="*/ 0 h 340"/>
              <a:gd name="T4" fmla="*/ 180 w 180"/>
              <a:gd name="T5" fmla="*/ 90 h 340"/>
              <a:gd name="T6" fmla="*/ 148 w 180"/>
              <a:gd name="T7" fmla="*/ 156 h 340"/>
              <a:gd name="T8" fmla="*/ 95 w 180"/>
              <a:gd name="T9" fmla="*/ 217 h 340"/>
              <a:gd name="T10" fmla="*/ 90 w 180"/>
              <a:gd name="T11" fmla="*/ 279 h 340"/>
              <a:gd name="T12" fmla="*/ 86 w 180"/>
              <a:gd name="T13" fmla="*/ 340 h 340"/>
              <a:gd name="T14" fmla="*/ 94 w 180"/>
              <a:gd name="T15" fmla="*/ 340 h 340"/>
              <a:gd name="T16" fmla="*/ 94 w 180"/>
              <a:gd name="T17" fmla="*/ 332 h 340"/>
              <a:gd name="T18" fmla="*/ 86 w 180"/>
              <a:gd name="T19" fmla="*/ 332 h 340"/>
              <a:gd name="T20" fmla="*/ 86 w 180"/>
              <a:gd name="T21" fmla="*/ 340 h 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80" h="340">
                <a:moveTo>
                  <a:pt x="0" y="90"/>
                </a:moveTo>
                <a:cubicBezTo>
                  <a:pt x="0" y="40"/>
                  <a:pt x="40" y="0"/>
                  <a:pt x="90" y="0"/>
                </a:cubicBezTo>
                <a:cubicBezTo>
                  <a:pt x="139" y="0"/>
                  <a:pt x="180" y="40"/>
                  <a:pt x="180" y="90"/>
                </a:cubicBezTo>
                <a:cubicBezTo>
                  <a:pt x="180" y="116"/>
                  <a:pt x="169" y="138"/>
                  <a:pt x="148" y="156"/>
                </a:cubicBezTo>
                <a:cubicBezTo>
                  <a:pt x="148" y="156"/>
                  <a:pt x="109" y="186"/>
                  <a:pt x="95" y="217"/>
                </a:cubicBezTo>
                <a:cubicBezTo>
                  <a:pt x="86" y="236"/>
                  <a:pt x="90" y="279"/>
                  <a:pt x="90" y="279"/>
                </a:cubicBezTo>
                <a:moveTo>
                  <a:pt x="86" y="340"/>
                </a:moveTo>
                <a:cubicBezTo>
                  <a:pt x="94" y="340"/>
                  <a:pt x="94" y="340"/>
                  <a:pt x="94" y="340"/>
                </a:cubicBezTo>
                <a:cubicBezTo>
                  <a:pt x="94" y="332"/>
                  <a:pt x="94" y="332"/>
                  <a:pt x="94" y="332"/>
                </a:cubicBezTo>
                <a:cubicBezTo>
                  <a:pt x="86" y="332"/>
                  <a:pt x="86" y="332"/>
                  <a:pt x="86" y="332"/>
                </a:cubicBezTo>
                <a:lnTo>
                  <a:pt x="86" y="340"/>
                </a:lnTo>
                <a:close/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4C04B50-12E6-CDB5-27F9-DE4BFCA86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296461" y="2780460"/>
            <a:ext cx="598941" cy="0"/>
          </a:xfrm>
          <a:prstGeom prst="line">
            <a:avLst/>
          </a:prstGeom>
          <a:ln w="381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20A0F9B-B4A2-3A11-67EB-EAB32FCCCD7D}"/>
              </a:ext>
            </a:extLst>
          </p:cNvPr>
          <p:cNvSpPr txBox="1"/>
          <p:nvPr/>
        </p:nvSpPr>
        <p:spPr>
          <a:xfrm>
            <a:off x="8211630" y="3005332"/>
            <a:ext cx="2770400" cy="11233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>
                <a:solidFill>
                  <a:schemeClr val="accent1"/>
                </a:solidFill>
                <a:latin typeface="+mj-lt"/>
              </a:rPr>
              <a:t>Question</a:t>
            </a:r>
          </a:p>
          <a:p>
            <a:pPr algn="ctr">
              <a:spcAft>
                <a:spcPts val="600"/>
              </a:spcAft>
            </a:pPr>
            <a:r>
              <a:rPr lang="en-US" sz="2000"/>
              <a:t>e.g., “What is Artificial Intelligence?”</a:t>
            </a:r>
          </a:p>
        </p:txBody>
      </p:sp>
    </p:spTree>
    <p:extLst>
      <p:ext uri="{BB962C8B-B14F-4D97-AF65-F5344CB8AC3E}">
        <p14:creationId xmlns:p14="http://schemas.microsoft.com/office/powerpoint/2010/main" val="260373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3" grpId="0" animBg="1"/>
      <p:bldP spid="5" grpId="0"/>
      <p:bldP spid="11" grpId="0" animBg="1"/>
      <p:bldP spid="22" grpId="0" animBg="1"/>
      <p:bldP spid="6" grpId="0"/>
      <p:bldP spid="12" grpId="0" animBg="1"/>
      <p:bldP spid="21" grpId="0" animBg="1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3E3AE-D0B1-4B43-0510-EA9DADBAD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8BDE26F-EC1F-83CC-DC55-F4A5DA22A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11200" y="5313273"/>
            <a:ext cx="10769600" cy="1123622"/>
          </a:xfrm>
          <a:prstGeom prst="roundRect">
            <a:avLst>
              <a:gd name="adj" fmla="val 9820"/>
            </a:avLst>
          </a:prstGeom>
          <a:noFill/>
          <a:ln>
            <a:solidFill>
              <a:schemeClr val="bg1">
                <a:lumMod val="90000"/>
                <a:lumOff val="10000"/>
                <a:alpha val="8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179E6A-CE8C-0331-3EA6-538F60900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2390"/>
            <a:ext cx="11271250" cy="899665"/>
          </a:xfrm>
        </p:spPr>
        <p:txBody>
          <a:bodyPr>
            <a:normAutofit/>
          </a:bodyPr>
          <a:lstStyle/>
          <a:p>
            <a:pPr algn="ctr"/>
            <a:r>
              <a:rPr lang="en-US"/>
              <a:t>Prompt engineering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FCA942-6B9D-239A-432C-53A43E325AB6}"/>
              </a:ext>
            </a:extLst>
          </p:cNvPr>
          <p:cNvSpPr txBox="1"/>
          <p:nvPr/>
        </p:nvSpPr>
        <p:spPr>
          <a:xfrm>
            <a:off x="733044" y="1231392"/>
            <a:ext cx="1081125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/>
              <a:t>You can create your model prompt using different styles: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E284ADF-12DC-8FB0-A02C-BC8382D40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11200" y="1908007"/>
            <a:ext cx="10769600" cy="2829096"/>
          </a:xfrm>
          <a:prstGeom prst="roundRect">
            <a:avLst>
              <a:gd name="adj" fmla="val 3793"/>
            </a:avLst>
          </a:prstGeom>
          <a:noFill/>
          <a:ln>
            <a:solidFill>
              <a:schemeClr val="bg1">
                <a:lumMod val="90000"/>
                <a:lumOff val="10000"/>
                <a:alpha val="8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40360FD-49A2-8959-8E2A-8B23495D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05329" y="2053150"/>
            <a:ext cx="3381482" cy="2538810"/>
          </a:xfrm>
          <a:custGeom>
            <a:avLst/>
            <a:gdLst>
              <a:gd name="connsiteX0" fmla="*/ 173995 w 2667000"/>
              <a:gd name="connsiteY0" fmla="*/ 0 h 3955141"/>
              <a:gd name="connsiteX1" fmla="*/ 2493005 w 2667000"/>
              <a:gd name="connsiteY1" fmla="*/ 0 h 3955141"/>
              <a:gd name="connsiteX2" fmla="*/ 2667000 w 2667000"/>
              <a:gd name="connsiteY2" fmla="*/ 173995 h 3955141"/>
              <a:gd name="connsiteX3" fmla="*/ 2667000 w 2667000"/>
              <a:gd name="connsiteY3" fmla="*/ 441274 h 3955141"/>
              <a:gd name="connsiteX4" fmla="*/ 2667000 w 2667000"/>
              <a:gd name="connsiteY4" fmla="*/ 3513867 h 3955141"/>
              <a:gd name="connsiteX5" fmla="*/ 2667000 w 2667000"/>
              <a:gd name="connsiteY5" fmla="*/ 3781146 h 3955141"/>
              <a:gd name="connsiteX6" fmla="*/ 2493005 w 2667000"/>
              <a:gd name="connsiteY6" fmla="*/ 3955141 h 3955141"/>
              <a:gd name="connsiteX7" fmla="*/ 173995 w 2667000"/>
              <a:gd name="connsiteY7" fmla="*/ 3955141 h 3955141"/>
              <a:gd name="connsiteX8" fmla="*/ 0 w 2667000"/>
              <a:gd name="connsiteY8" fmla="*/ 3781146 h 3955141"/>
              <a:gd name="connsiteX9" fmla="*/ 0 w 2667000"/>
              <a:gd name="connsiteY9" fmla="*/ 3513867 h 3955141"/>
              <a:gd name="connsiteX10" fmla="*/ 0 w 2667000"/>
              <a:gd name="connsiteY10" fmla="*/ 441274 h 3955141"/>
              <a:gd name="connsiteX11" fmla="*/ 0 w 2667000"/>
              <a:gd name="connsiteY11" fmla="*/ 173995 h 3955141"/>
              <a:gd name="connsiteX12" fmla="*/ 173995 w 2667000"/>
              <a:gd name="connsiteY12" fmla="*/ 0 h 395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67000" h="3955141">
                <a:moveTo>
                  <a:pt x="173995" y="0"/>
                </a:moveTo>
                <a:lnTo>
                  <a:pt x="2493005" y="0"/>
                </a:lnTo>
                <a:cubicBezTo>
                  <a:pt x="2589100" y="0"/>
                  <a:pt x="2667000" y="77900"/>
                  <a:pt x="2667000" y="173995"/>
                </a:cubicBezTo>
                <a:lnTo>
                  <a:pt x="2667000" y="441274"/>
                </a:lnTo>
                <a:lnTo>
                  <a:pt x="2667000" y="3513867"/>
                </a:lnTo>
                <a:lnTo>
                  <a:pt x="2667000" y="3781146"/>
                </a:lnTo>
                <a:cubicBezTo>
                  <a:pt x="2667000" y="3877241"/>
                  <a:pt x="2589100" y="3955141"/>
                  <a:pt x="2493005" y="3955141"/>
                </a:cubicBezTo>
                <a:lnTo>
                  <a:pt x="173995" y="3955141"/>
                </a:lnTo>
                <a:cubicBezTo>
                  <a:pt x="77900" y="3955141"/>
                  <a:pt x="0" y="3877241"/>
                  <a:pt x="0" y="3781146"/>
                </a:cubicBezTo>
                <a:lnTo>
                  <a:pt x="0" y="3513867"/>
                </a:lnTo>
                <a:lnTo>
                  <a:pt x="0" y="441274"/>
                </a:lnTo>
                <a:lnTo>
                  <a:pt x="0" y="173995"/>
                </a:lnTo>
                <a:cubicBezTo>
                  <a:pt x="0" y="77900"/>
                  <a:pt x="77900" y="0"/>
                  <a:pt x="173995" y="0"/>
                </a:cubicBezTo>
                <a:close/>
              </a:path>
            </a:pathLst>
          </a:custGeom>
          <a:gradFill flip="none" rotWithShape="1">
            <a:gsLst>
              <a:gs pos="0">
                <a:srgbClr val="040F16">
                  <a:alpha val="10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38100" dist="38100" dir="5400000" algn="t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CRMArticles_EFF5" title="Icon of two documents stacked together with writing on them">
            <a:extLst>
              <a:ext uri="{FF2B5EF4-FFF2-40B4-BE49-F238E27FC236}">
                <a16:creationId xmlns:a16="http://schemas.microsoft.com/office/drawing/2014/main" id="{ED2BB95D-8618-847A-9121-C0A1E972AA8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437642" y="2243555"/>
            <a:ext cx="316856" cy="365760"/>
          </a:xfrm>
          <a:custGeom>
            <a:avLst/>
            <a:gdLst>
              <a:gd name="T0" fmla="*/ 551 w 3583"/>
              <a:gd name="T1" fmla="*/ 3585 h 4136"/>
              <a:gd name="T2" fmla="*/ 0 w 3583"/>
              <a:gd name="T3" fmla="*/ 3585 h 4136"/>
              <a:gd name="T4" fmla="*/ 0 w 3583"/>
              <a:gd name="T5" fmla="*/ 0 h 4136"/>
              <a:gd name="T6" fmla="*/ 3033 w 3583"/>
              <a:gd name="T7" fmla="*/ 0 h 4136"/>
              <a:gd name="T8" fmla="*/ 3033 w 3583"/>
              <a:gd name="T9" fmla="*/ 1103 h 4136"/>
              <a:gd name="T10" fmla="*/ 2480 w 3583"/>
              <a:gd name="T11" fmla="*/ 551 h 4136"/>
              <a:gd name="T12" fmla="*/ 2480 w 3583"/>
              <a:gd name="T13" fmla="*/ 1654 h 4136"/>
              <a:gd name="T14" fmla="*/ 3583 w 3583"/>
              <a:gd name="T15" fmla="*/ 1654 h 4136"/>
              <a:gd name="T16" fmla="*/ 3583 w 3583"/>
              <a:gd name="T17" fmla="*/ 1654 h 4136"/>
              <a:gd name="T18" fmla="*/ 2480 w 3583"/>
              <a:gd name="T19" fmla="*/ 551 h 4136"/>
              <a:gd name="T20" fmla="*/ 551 w 3583"/>
              <a:gd name="T21" fmla="*/ 551 h 4136"/>
              <a:gd name="T22" fmla="*/ 551 w 3583"/>
              <a:gd name="T23" fmla="*/ 4136 h 4136"/>
              <a:gd name="T24" fmla="*/ 3583 w 3583"/>
              <a:gd name="T25" fmla="*/ 4136 h 4136"/>
              <a:gd name="T26" fmla="*/ 3583 w 3583"/>
              <a:gd name="T27" fmla="*/ 1654 h 4136"/>
              <a:gd name="T28" fmla="*/ 965 w 3583"/>
              <a:gd name="T29" fmla="*/ 2757 h 4136"/>
              <a:gd name="T30" fmla="*/ 2894 w 3583"/>
              <a:gd name="T31" fmla="*/ 2757 h 4136"/>
              <a:gd name="T32" fmla="*/ 965 w 3583"/>
              <a:gd name="T33" fmla="*/ 2206 h 4136"/>
              <a:gd name="T34" fmla="*/ 2894 w 3583"/>
              <a:gd name="T35" fmla="*/ 2206 h 4136"/>
              <a:gd name="T36" fmla="*/ 965 w 3583"/>
              <a:gd name="T37" fmla="*/ 1654 h 4136"/>
              <a:gd name="T38" fmla="*/ 2068 w 3583"/>
              <a:gd name="T39" fmla="*/ 1654 h 4136"/>
              <a:gd name="T40" fmla="*/ 965 w 3583"/>
              <a:gd name="T41" fmla="*/ 1103 h 4136"/>
              <a:gd name="T42" fmla="*/ 2068 w 3583"/>
              <a:gd name="T43" fmla="*/ 1103 h 4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583" h="4136">
                <a:moveTo>
                  <a:pt x="551" y="3585"/>
                </a:moveTo>
                <a:lnTo>
                  <a:pt x="0" y="3585"/>
                </a:lnTo>
                <a:lnTo>
                  <a:pt x="0" y="0"/>
                </a:lnTo>
                <a:lnTo>
                  <a:pt x="3033" y="0"/>
                </a:lnTo>
                <a:lnTo>
                  <a:pt x="3033" y="1103"/>
                </a:lnTo>
                <a:moveTo>
                  <a:pt x="2480" y="551"/>
                </a:moveTo>
                <a:lnTo>
                  <a:pt x="2480" y="1654"/>
                </a:lnTo>
                <a:lnTo>
                  <a:pt x="3583" y="1654"/>
                </a:lnTo>
                <a:moveTo>
                  <a:pt x="3583" y="1654"/>
                </a:moveTo>
                <a:lnTo>
                  <a:pt x="2480" y="551"/>
                </a:lnTo>
                <a:lnTo>
                  <a:pt x="551" y="551"/>
                </a:lnTo>
                <a:lnTo>
                  <a:pt x="551" y="4136"/>
                </a:lnTo>
                <a:lnTo>
                  <a:pt x="3583" y="4136"/>
                </a:lnTo>
                <a:lnTo>
                  <a:pt x="3583" y="1654"/>
                </a:lnTo>
                <a:moveTo>
                  <a:pt x="965" y="2757"/>
                </a:moveTo>
                <a:lnTo>
                  <a:pt x="2894" y="2757"/>
                </a:lnTo>
                <a:moveTo>
                  <a:pt x="965" y="2206"/>
                </a:moveTo>
                <a:lnTo>
                  <a:pt x="2894" y="2206"/>
                </a:lnTo>
                <a:moveTo>
                  <a:pt x="965" y="1654"/>
                </a:moveTo>
                <a:lnTo>
                  <a:pt x="2068" y="1654"/>
                </a:lnTo>
                <a:moveTo>
                  <a:pt x="965" y="1103"/>
                </a:moveTo>
                <a:lnTo>
                  <a:pt x="2068" y="1103"/>
                </a:lnTo>
              </a:path>
            </a:pathLst>
          </a:custGeom>
          <a:noFill/>
          <a:ln w="15875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32E248-91A0-E281-05C0-355DD98B2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296600" y="2780460"/>
            <a:ext cx="598941" cy="0"/>
          </a:xfrm>
          <a:prstGeom prst="line">
            <a:avLst/>
          </a:prstGeom>
          <a:ln w="381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C541139-A989-C46F-FB80-5189AA73709D}"/>
              </a:ext>
            </a:extLst>
          </p:cNvPr>
          <p:cNvSpPr txBox="1"/>
          <p:nvPr/>
        </p:nvSpPr>
        <p:spPr>
          <a:xfrm>
            <a:off x="1209971" y="3005332"/>
            <a:ext cx="2770400" cy="14311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>
                <a:solidFill>
                  <a:schemeClr val="accent1"/>
                </a:solidFill>
                <a:latin typeface="+mj-lt"/>
              </a:rPr>
              <a:t>Instruction</a:t>
            </a:r>
          </a:p>
          <a:p>
            <a:pPr algn="ctr">
              <a:spcAft>
                <a:spcPts val="600"/>
              </a:spcAft>
            </a:pPr>
            <a:r>
              <a:rPr lang="en-US" sz="2000"/>
              <a:t>e.g., “Translate the following code from Python to C# […]”</a:t>
            </a:r>
            <a:endParaRPr lang="en-US" sz="2800" b="1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58E2B7E-EAA9-562A-59AE-3CDC0FA29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405260" y="2053150"/>
            <a:ext cx="3381482" cy="2538810"/>
          </a:xfrm>
          <a:custGeom>
            <a:avLst/>
            <a:gdLst>
              <a:gd name="connsiteX0" fmla="*/ 173995 w 2667000"/>
              <a:gd name="connsiteY0" fmla="*/ 0 h 3955141"/>
              <a:gd name="connsiteX1" fmla="*/ 2493005 w 2667000"/>
              <a:gd name="connsiteY1" fmla="*/ 0 h 3955141"/>
              <a:gd name="connsiteX2" fmla="*/ 2667000 w 2667000"/>
              <a:gd name="connsiteY2" fmla="*/ 173995 h 3955141"/>
              <a:gd name="connsiteX3" fmla="*/ 2667000 w 2667000"/>
              <a:gd name="connsiteY3" fmla="*/ 441274 h 3955141"/>
              <a:gd name="connsiteX4" fmla="*/ 2667000 w 2667000"/>
              <a:gd name="connsiteY4" fmla="*/ 3513867 h 3955141"/>
              <a:gd name="connsiteX5" fmla="*/ 2667000 w 2667000"/>
              <a:gd name="connsiteY5" fmla="*/ 3781146 h 3955141"/>
              <a:gd name="connsiteX6" fmla="*/ 2493005 w 2667000"/>
              <a:gd name="connsiteY6" fmla="*/ 3955141 h 3955141"/>
              <a:gd name="connsiteX7" fmla="*/ 173995 w 2667000"/>
              <a:gd name="connsiteY7" fmla="*/ 3955141 h 3955141"/>
              <a:gd name="connsiteX8" fmla="*/ 0 w 2667000"/>
              <a:gd name="connsiteY8" fmla="*/ 3781146 h 3955141"/>
              <a:gd name="connsiteX9" fmla="*/ 0 w 2667000"/>
              <a:gd name="connsiteY9" fmla="*/ 3513867 h 3955141"/>
              <a:gd name="connsiteX10" fmla="*/ 0 w 2667000"/>
              <a:gd name="connsiteY10" fmla="*/ 441274 h 3955141"/>
              <a:gd name="connsiteX11" fmla="*/ 0 w 2667000"/>
              <a:gd name="connsiteY11" fmla="*/ 173995 h 3955141"/>
              <a:gd name="connsiteX12" fmla="*/ 173995 w 2667000"/>
              <a:gd name="connsiteY12" fmla="*/ 0 h 395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67000" h="3955141">
                <a:moveTo>
                  <a:pt x="173995" y="0"/>
                </a:moveTo>
                <a:lnTo>
                  <a:pt x="2493005" y="0"/>
                </a:lnTo>
                <a:cubicBezTo>
                  <a:pt x="2589100" y="0"/>
                  <a:pt x="2667000" y="77900"/>
                  <a:pt x="2667000" y="173995"/>
                </a:cubicBezTo>
                <a:lnTo>
                  <a:pt x="2667000" y="441274"/>
                </a:lnTo>
                <a:lnTo>
                  <a:pt x="2667000" y="3513867"/>
                </a:lnTo>
                <a:lnTo>
                  <a:pt x="2667000" y="3781146"/>
                </a:lnTo>
                <a:cubicBezTo>
                  <a:pt x="2667000" y="3877241"/>
                  <a:pt x="2589100" y="3955141"/>
                  <a:pt x="2493005" y="3955141"/>
                </a:cubicBezTo>
                <a:lnTo>
                  <a:pt x="173995" y="3955141"/>
                </a:lnTo>
                <a:cubicBezTo>
                  <a:pt x="77900" y="3955141"/>
                  <a:pt x="0" y="3877241"/>
                  <a:pt x="0" y="3781146"/>
                </a:cubicBezTo>
                <a:lnTo>
                  <a:pt x="0" y="3513867"/>
                </a:lnTo>
                <a:lnTo>
                  <a:pt x="0" y="441274"/>
                </a:lnTo>
                <a:lnTo>
                  <a:pt x="0" y="173995"/>
                </a:lnTo>
                <a:cubicBezTo>
                  <a:pt x="0" y="77900"/>
                  <a:pt x="77900" y="0"/>
                  <a:pt x="173995" y="0"/>
                </a:cubicBezTo>
                <a:close/>
              </a:path>
            </a:pathLst>
          </a:custGeom>
          <a:gradFill flip="none" rotWithShape="1">
            <a:gsLst>
              <a:gs pos="0">
                <a:srgbClr val="040F16">
                  <a:alpha val="10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38100" dist="38100" dir="5400000" algn="t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check 3" title="Icon of a checkmark with a circle around it">
            <a:extLst>
              <a:ext uri="{FF2B5EF4-FFF2-40B4-BE49-F238E27FC236}">
                <a16:creationId xmlns:a16="http://schemas.microsoft.com/office/drawing/2014/main" id="{4694016E-B1AA-4F17-1C3B-D278B0A72CE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912055" y="2243555"/>
            <a:ext cx="367893" cy="365760"/>
          </a:xfrm>
          <a:custGeom>
            <a:avLst/>
            <a:gdLst>
              <a:gd name="T0" fmla="*/ 250 w 250"/>
              <a:gd name="T1" fmla="*/ 125 h 250"/>
              <a:gd name="T2" fmla="*/ 125 w 250"/>
              <a:gd name="T3" fmla="*/ 250 h 250"/>
              <a:gd name="T4" fmla="*/ 0 w 250"/>
              <a:gd name="T5" fmla="*/ 125 h 250"/>
              <a:gd name="T6" fmla="*/ 125 w 250"/>
              <a:gd name="T7" fmla="*/ 0 h 250"/>
              <a:gd name="T8" fmla="*/ 250 w 250"/>
              <a:gd name="T9" fmla="*/ 125 h 250"/>
              <a:gd name="T10" fmla="*/ 60 w 250"/>
              <a:gd name="T11" fmla="*/ 125 h 250"/>
              <a:gd name="T12" fmla="*/ 100 w 250"/>
              <a:gd name="T13" fmla="*/ 165 h 250"/>
              <a:gd name="T14" fmla="*/ 190 w 250"/>
              <a:gd name="T15" fmla="*/ 74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0" h="250">
                <a:moveTo>
                  <a:pt x="250" y="125"/>
                </a:moveTo>
                <a:cubicBezTo>
                  <a:pt x="250" y="194"/>
                  <a:pt x="194" y="250"/>
                  <a:pt x="125" y="250"/>
                </a:cubicBezTo>
                <a:cubicBezTo>
                  <a:pt x="56" y="250"/>
                  <a:pt x="0" y="194"/>
                  <a:pt x="0" y="125"/>
                </a:cubicBezTo>
                <a:cubicBezTo>
                  <a:pt x="0" y="56"/>
                  <a:pt x="56" y="0"/>
                  <a:pt x="125" y="0"/>
                </a:cubicBezTo>
                <a:cubicBezTo>
                  <a:pt x="194" y="0"/>
                  <a:pt x="250" y="56"/>
                  <a:pt x="250" y="125"/>
                </a:cubicBezTo>
                <a:close/>
                <a:moveTo>
                  <a:pt x="60" y="125"/>
                </a:moveTo>
                <a:cubicBezTo>
                  <a:pt x="100" y="165"/>
                  <a:pt x="100" y="165"/>
                  <a:pt x="100" y="165"/>
                </a:cubicBezTo>
                <a:cubicBezTo>
                  <a:pt x="190" y="74"/>
                  <a:pt x="190" y="74"/>
                  <a:pt x="190" y="74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83EC9F7-0698-3BAA-5857-33EAA3EBF8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796531" y="2780460"/>
            <a:ext cx="598941" cy="0"/>
          </a:xfrm>
          <a:prstGeom prst="line">
            <a:avLst/>
          </a:prstGeom>
          <a:ln w="381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ABC2357-E557-EAC8-18D6-0A5651B6B7CD}"/>
              </a:ext>
            </a:extLst>
          </p:cNvPr>
          <p:cNvSpPr txBox="1"/>
          <p:nvPr/>
        </p:nvSpPr>
        <p:spPr>
          <a:xfrm>
            <a:off x="4711700" y="3005332"/>
            <a:ext cx="2770400" cy="14311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>
                <a:solidFill>
                  <a:schemeClr val="accent1"/>
                </a:solidFill>
                <a:latin typeface="+mj-lt"/>
              </a:rPr>
              <a:t>Completion</a:t>
            </a:r>
          </a:p>
          <a:p>
            <a:pPr algn="ctr">
              <a:spcAft>
                <a:spcPts val="600"/>
              </a:spcAft>
            </a:pPr>
            <a:r>
              <a:rPr lang="en-US" sz="2000"/>
              <a:t>e.g., “Machine Learning is a field of artificial intelligence that”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496952C-688E-70ED-BAB1-09B947B85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905190" y="2053150"/>
            <a:ext cx="3381482" cy="2538810"/>
          </a:xfrm>
          <a:custGeom>
            <a:avLst/>
            <a:gdLst>
              <a:gd name="connsiteX0" fmla="*/ 173995 w 2667000"/>
              <a:gd name="connsiteY0" fmla="*/ 0 h 3955141"/>
              <a:gd name="connsiteX1" fmla="*/ 2493005 w 2667000"/>
              <a:gd name="connsiteY1" fmla="*/ 0 h 3955141"/>
              <a:gd name="connsiteX2" fmla="*/ 2667000 w 2667000"/>
              <a:gd name="connsiteY2" fmla="*/ 173995 h 3955141"/>
              <a:gd name="connsiteX3" fmla="*/ 2667000 w 2667000"/>
              <a:gd name="connsiteY3" fmla="*/ 441274 h 3955141"/>
              <a:gd name="connsiteX4" fmla="*/ 2667000 w 2667000"/>
              <a:gd name="connsiteY4" fmla="*/ 3513867 h 3955141"/>
              <a:gd name="connsiteX5" fmla="*/ 2667000 w 2667000"/>
              <a:gd name="connsiteY5" fmla="*/ 3781146 h 3955141"/>
              <a:gd name="connsiteX6" fmla="*/ 2493005 w 2667000"/>
              <a:gd name="connsiteY6" fmla="*/ 3955141 h 3955141"/>
              <a:gd name="connsiteX7" fmla="*/ 173995 w 2667000"/>
              <a:gd name="connsiteY7" fmla="*/ 3955141 h 3955141"/>
              <a:gd name="connsiteX8" fmla="*/ 0 w 2667000"/>
              <a:gd name="connsiteY8" fmla="*/ 3781146 h 3955141"/>
              <a:gd name="connsiteX9" fmla="*/ 0 w 2667000"/>
              <a:gd name="connsiteY9" fmla="*/ 3513867 h 3955141"/>
              <a:gd name="connsiteX10" fmla="*/ 0 w 2667000"/>
              <a:gd name="connsiteY10" fmla="*/ 441274 h 3955141"/>
              <a:gd name="connsiteX11" fmla="*/ 0 w 2667000"/>
              <a:gd name="connsiteY11" fmla="*/ 173995 h 3955141"/>
              <a:gd name="connsiteX12" fmla="*/ 173995 w 2667000"/>
              <a:gd name="connsiteY12" fmla="*/ 0 h 395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67000" h="3955141">
                <a:moveTo>
                  <a:pt x="173995" y="0"/>
                </a:moveTo>
                <a:lnTo>
                  <a:pt x="2493005" y="0"/>
                </a:lnTo>
                <a:cubicBezTo>
                  <a:pt x="2589100" y="0"/>
                  <a:pt x="2667000" y="77900"/>
                  <a:pt x="2667000" y="173995"/>
                </a:cubicBezTo>
                <a:lnTo>
                  <a:pt x="2667000" y="441274"/>
                </a:lnTo>
                <a:lnTo>
                  <a:pt x="2667000" y="3513867"/>
                </a:lnTo>
                <a:lnTo>
                  <a:pt x="2667000" y="3781146"/>
                </a:lnTo>
                <a:cubicBezTo>
                  <a:pt x="2667000" y="3877241"/>
                  <a:pt x="2589100" y="3955141"/>
                  <a:pt x="2493005" y="3955141"/>
                </a:cubicBezTo>
                <a:lnTo>
                  <a:pt x="173995" y="3955141"/>
                </a:lnTo>
                <a:cubicBezTo>
                  <a:pt x="77900" y="3955141"/>
                  <a:pt x="0" y="3877241"/>
                  <a:pt x="0" y="3781146"/>
                </a:cubicBezTo>
                <a:lnTo>
                  <a:pt x="0" y="3513867"/>
                </a:lnTo>
                <a:lnTo>
                  <a:pt x="0" y="441274"/>
                </a:lnTo>
                <a:lnTo>
                  <a:pt x="0" y="173995"/>
                </a:lnTo>
                <a:cubicBezTo>
                  <a:pt x="0" y="77900"/>
                  <a:pt x="77900" y="0"/>
                  <a:pt x="173995" y="0"/>
                </a:cubicBezTo>
                <a:close/>
              </a:path>
            </a:pathLst>
          </a:custGeom>
          <a:gradFill flip="none" rotWithShape="1">
            <a:gsLst>
              <a:gs pos="0">
                <a:srgbClr val="040F16">
                  <a:alpha val="10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38100" dist="38100" dir="5400000" algn="t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question" title="Icon of a question mark">
            <a:extLst>
              <a:ext uri="{FF2B5EF4-FFF2-40B4-BE49-F238E27FC236}">
                <a16:creationId xmlns:a16="http://schemas.microsoft.com/office/drawing/2014/main" id="{0FC29D76-2708-52C9-0796-51B083FBD23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498544" y="2243555"/>
            <a:ext cx="194775" cy="365760"/>
          </a:xfrm>
          <a:custGeom>
            <a:avLst/>
            <a:gdLst>
              <a:gd name="T0" fmla="*/ 0 w 180"/>
              <a:gd name="T1" fmla="*/ 90 h 340"/>
              <a:gd name="T2" fmla="*/ 90 w 180"/>
              <a:gd name="T3" fmla="*/ 0 h 340"/>
              <a:gd name="T4" fmla="*/ 180 w 180"/>
              <a:gd name="T5" fmla="*/ 90 h 340"/>
              <a:gd name="T6" fmla="*/ 148 w 180"/>
              <a:gd name="T7" fmla="*/ 156 h 340"/>
              <a:gd name="T8" fmla="*/ 95 w 180"/>
              <a:gd name="T9" fmla="*/ 217 h 340"/>
              <a:gd name="T10" fmla="*/ 90 w 180"/>
              <a:gd name="T11" fmla="*/ 279 h 340"/>
              <a:gd name="T12" fmla="*/ 86 w 180"/>
              <a:gd name="T13" fmla="*/ 340 h 340"/>
              <a:gd name="T14" fmla="*/ 94 w 180"/>
              <a:gd name="T15" fmla="*/ 340 h 340"/>
              <a:gd name="T16" fmla="*/ 94 w 180"/>
              <a:gd name="T17" fmla="*/ 332 h 340"/>
              <a:gd name="T18" fmla="*/ 86 w 180"/>
              <a:gd name="T19" fmla="*/ 332 h 340"/>
              <a:gd name="T20" fmla="*/ 86 w 180"/>
              <a:gd name="T21" fmla="*/ 340 h 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80" h="340">
                <a:moveTo>
                  <a:pt x="0" y="90"/>
                </a:moveTo>
                <a:cubicBezTo>
                  <a:pt x="0" y="40"/>
                  <a:pt x="40" y="0"/>
                  <a:pt x="90" y="0"/>
                </a:cubicBezTo>
                <a:cubicBezTo>
                  <a:pt x="139" y="0"/>
                  <a:pt x="180" y="40"/>
                  <a:pt x="180" y="90"/>
                </a:cubicBezTo>
                <a:cubicBezTo>
                  <a:pt x="180" y="116"/>
                  <a:pt x="169" y="138"/>
                  <a:pt x="148" y="156"/>
                </a:cubicBezTo>
                <a:cubicBezTo>
                  <a:pt x="148" y="156"/>
                  <a:pt x="109" y="186"/>
                  <a:pt x="95" y="217"/>
                </a:cubicBezTo>
                <a:cubicBezTo>
                  <a:pt x="86" y="236"/>
                  <a:pt x="90" y="279"/>
                  <a:pt x="90" y="279"/>
                </a:cubicBezTo>
                <a:moveTo>
                  <a:pt x="86" y="340"/>
                </a:moveTo>
                <a:cubicBezTo>
                  <a:pt x="94" y="340"/>
                  <a:pt x="94" y="340"/>
                  <a:pt x="94" y="340"/>
                </a:cubicBezTo>
                <a:cubicBezTo>
                  <a:pt x="94" y="332"/>
                  <a:pt x="94" y="332"/>
                  <a:pt x="94" y="332"/>
                </a:cubicBezTo>
                <a:cubicBezTo>
                  <a:pt x="86" y="332"/>
                  <a:pt x="86" y="332"/>
                  <a:pt x="86" y="332"/>
                </a:cubicBezTo>
                <a:lnTo>
                  <a:pt x="86" y="340"/>
                </a:lnTo>
                <a:close/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9686E0A-E55F-1150-68A7-52517F299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296461" y="2780460"/>
            <a:ext cx="598941" cy="0"/>
          </a:xfrm>
          <a:prstGeom prst="line">
            <a:avLst/>
          </a:prstGeom>
          <a:ln w="381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76F6FAC-E3CE-6727-74F1-E46FC97EE3FA}"/>
              </a:ext>
            </a:extLst>
          </p:cNvPr>
          <p:cNvSpPr txBox="1"/>
          <p:nvPr/>
        </p:nvSpPr>
        <p:spPr>
          <a:xfrm>
            <a:off x="8211630" y="3005332"/>
            <a:ext cx="2770400" cy="11233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b="1">
                <a:solidFill>
                  <a:schemeClr val="accent1"/>
                </a:solidFill>
                <a:latin typeface="+mj-lt"/>
              </a:rPr>
              <a:t>Question</a:t>
            </a:r>
          </a:p>
          <a:p>
            <a:pPr algn="ctr">
              <a:spcAft>
                <a:spcPts val="600"/>
              </a:spcAft>
            </a:pPr>
            <a:r>
              <a:rPr lang="en-US" sz="2000"/>
              <a:t>e.g., “What is Artificial Intelligence?”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15DE51-83C9-D172-A4E4-65F331173FBB}"/>
              </a:ext>
            </a:extLst>
          </p:cNvPr>
          <p:cNvSpPr txBox="1"/>
          <p:nvPr/>
        </p:nvSpPr>
        <p:spPr>
          <a:xfrm>
            <a:off x="1379255" y="4970308"/>
            <a:ext cx="9433490" cy="624376"/>
          </a:xfrm>
          <a:prstGeom prst="roundRect">
            <a:avLst>
              <a:gd name="adj" fmla="val 50000"/>
            </a:avLst>
          </a:prstGeom>
          <a:solidFill>
            <a:srgbClr val="071B27"/>
          </a:solidFill>
          <a:ln>
            <a:noFill/>
            <a:headEnd type="none" w="med" len="med"/>
            <a:tailEnd type="none" w="med" len="med"/>
          </a:ln>
          <a:effectLst>
            <a:outerShdw blurRad="38100" dist="38100" dir="5400000" algn="t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20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2400" dirty="0"/>
              <a:t>TIP – Imagine you are speaking to an </a:t>
            </a:r>
            <a:r>
              <a:rPr lang="en-US" sz="2400" dirty="0">
                <a:solidFill>
                  <a:schemeClr val="accent1"/>
                </a:solidFill>
                <a:latin typeface="+mj-lt"/>
              </a:rPr>
              <a:t>untrained intern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A262E1-87AA-B79F-1A93-88942E228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04430" y="5738761"/>
            <a:ext cx="3381482" cy="54439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38100" dist="38100" dir="5400000" algn="t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/>
              <a:t>Avoid assumptions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F436B97-6BFC-E085-EE65-485BABF14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45361" y="5778366"/>
            <a:ext cx="0" cy="465189"/>
          </a:xfrm>
          <a:prstGeom prst="line">
            <a:avLst/>
          </a:prstGeom>
          <a:ln w="6350">
            <a:solidFill>
              <a:schemeClr val="bg1">
                <a:lumMod val="90000"/>
                <a:lumOff val="10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5621CB0-432E-24C8-EE37-E1BFCC1CE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404810" y="5738761"/>
            <a:ext cx="3381482" cy="54439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38100" dist="38100" dir="5400000" algn="t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/>
              <a:t>Break down problems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62E49A5-C083-F842-ED70-114F59EA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845741" y="5778366"/>
            <a:ext cx="0" cy="465189"/>
          </a:xfrm>
          <a:prstGeom prst="line">
            <a:avLst/>
          </a:prstGeom>
          <a:ln w="6350">
            <a:solidFill>
              <a:schemeClr val="bg1">
                <a:lumMod val="90000"/>
                <a:lumOff val="10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7778576-0585-1798-58DE-D9F9BF315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905190" y="5738761"/>
            <a:ext cx="3381482" cy="54439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38100" dist="38100" dir="5400000" algn="t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/>
              <a:t>Provide details</a:t>
            </a:r>
          </a:p>
        </p:txBody>
      </p:sp>
    </p:spTree>
    <p:extLst>
      <p:ext uri="{BB962C8B-B14F-4D97-AF65-F5344CB8AC3E}">
        <p14:creationId xmlns:p14="http://schemas.microsoft.com/office/powerpoint/2010/main" val="356463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5">
            <a:extLst>
              <a:ext uri="{FF2B5EF4-FFF2-40B4-BE49-F238E27FC236}">
                <a16:creationId xmlns:a16="http://schemas.microsoft.com/office/drawing/2014/main" id="{ED965A34-9455-6B43-2723-3B5AD5648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082566" y="2590607"/>
            <a:ext cx="10026868" cy="4349856"/>
          </a:xfrm>
          <a:prstGeom prst="roundRect">
            <a:avLst>
              <a:gd name="adj" fmla="val 2489"/>
            </a:avLst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  <a:scene3d>
            <a:camera prst="perspectiveLeft" fov="2100000">
              <a:rot lat="0" lon="0" rev="0"/>
            </a:camera>
            <a:lightRig rig="threePt" dir="t"/>
          </a:scene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BC0DB0-AE7D-D86D-5C93-FE4EB43C6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System prompt vs user prompt</a:t>
            </a:r>
          </a:p>
        </p:txBody>
      </p:sp>
      <p:sp>
        <p:nvSpPr>
          <p:cNvPr id="7" name="Rectangle: Rounded Corners 21">
            <a:extLst>
              <a:ext uri="{FF2B5EF4-FFF2-40B4-BE49-F238E27FC236}">
                <a16:creationId xmlns:a16="http://schemas.microsoft.com/office/drawing/2014/main" id="{8EEA8D80-780E-F0FE-1967-6D063D100E9C}"/>
              </a:ext>
            </a:extLst>
          </p:cNvPr>
          <p:cNvSpPr/>
          <p:nvPr/>
        </p:nvSpPr>
        <p:spPr bwMode="auto">
          <a:xfrm>
            <a:off x="5016190" y="3201720"/>
            <a:ext cx="5236387" cy="532232"/>
          </a:xfrm>
          <a:prstGeom prst="roundRect">
            <a:avLst>
              <a:gd name="adj" fmla="val 16046"/>
            </a:avLst>
          </a:prstGeom>
          <a:solidFill>
            <a:schemeClr val="bg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  <a:scene3d>
            <a:camera prst="perspectiveLeft" fov="2100000">
              <a:rot lat="0" lon="0" rev="0"/>
            </a:camera>
            <a:lightRig rig="threePt" dir="t"/>
          </a:scene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sz="20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074D15-D644-8A3F-F375-8C4E9D63FA29}"/>
              </a:ext>
            </a:extLst>
          </p:cNvPr>
          <p:cNvSpPr txBox="1"/>
          <p:nvPr/>
        </p:nvSpPr>
        <p:spPr>
          <a:xfrm>
            <a:off x="5322086" y="3313948"/>
            <a:ext cx="468184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What can you tell about me, John Doe?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59E75F5-E27D-B047-E857-290CFFB41AF2}"/>
              </a:ext>
            </a:extLst>
          </p:cNvPr>
          <p:cNvGrpSpPr/>
          <p:nvPr/>
        </p:nvGrpSpPr>
        <p:grpSpPr>
          <a:xfrm>
            <a:off x="10054940" y="3252393"/>
            <a:ext cx="430887" cy="430887"/>
            <a:chOff x="9645650" y="3596591"/>
            <a:chExt cx="430887" cy="43088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CA398ED-8389-663C-0E81-2E86D17ACA84}"/>
                </a:ext>
              </a:extLst>
            </p:cNvPr>
            <p:cNvSpPr/>
            <p:nvPr/>
          </p:nvSpPr>
          <p:spPr bwMode="auto">
            <a:xfrm>
              <a:off x="9645650" y="3596591"/>
              <a:ext cx="430887" cy="430887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1200" cap="none" spc="0" normalizeH="0" baseline="0" noProof="0" err="1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9C2A136-A049-BB88-DA61-BAE564AE8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746793" y="3697734"/>
              <a:ext cx="228600" cy="228600"/>
            </a:xfrm>
            <a:prstGeom prst="rect">
              <a:avLst/>
            </a:prstGeom>
          </p:spPr>
        </p:pic>
      </p:grpSp>
      <p:sp>
        <p:nvSpPr>
          <p:cNvPr id="16" name="Rectangle: Rounded Corners 32">
            <a:extLst>
              <a:ext uri="{FF2B5EF4-FFF2-40B4-BE49-F238E27FC236}">
                <a16:creationId xmlns:a16="http://schemas.microsoft.com/office/drawing/2014/main" id="{9232752D-4129-0FBF-1E7E-AE649D36777E}"/>
              </a:ext>
            </a:extLst>
          </p:cNvPr>
          <p:cNvSpPr/>
          <p:nvPr/>
        </p:nvSpPr>
        <p:spPr bwMode="auto">
          <a:xfrm>
            <a:off x="1542575" y="3973932"/>
            <a:ext cx="6277122" cy="2295106"/>
          </a:xfrm>
          <a:prstGeom prst="roundRect">
            <a:avLst>
              <a:gd name="adj" fmla="val 5182"/>
            </a:avLst>
          </a:prstGeom>
          <a:solidFill>
            <a:schemeClr val="bg1"/>
          </a:solidFill>
          <a:ln>
            <a:solidFill>
              <a:srgbClr val="D4EC8E"/>
            </a:solidFill>
            <a:headEnd type="none" w="med" len="med"/>
            <a:tailEnd type="none" w="med" len="med"/>
          </a:ln>
          <a:effectLst/>
          <a:scene3d>
            <a:camera prst="perspectiveLeft" fov="2100000">
              <a:rot lat="0" lon="0" rev="0"/>
            </a:camera>
            <a:lightRig rig="threePt" dir="t"/>
          </a:scene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sz="20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4EAC3C-4A8C-26AD-48FC-A384F6378E17}"/>
              </a:ext>
            </a:extLst>
          </p:cNvPr>
          <p:cNvSpPr txBox="1"/>
          <p:nvPr/>
        </p:nvSpPr>
        <p:spPr>
          <a:xfrm>
            <a:off x="1939657" y="4211123"/>
            <a:ext cx="5788543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Dear John, I'm sorry to say,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But I don't have info on you today.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I'm just an AI with knowledge in my brain,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But without your input, I can't explain.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So please tell me more about what you seek,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And I'll do my best to give you an answer unique.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F38434A-6517-B1FE-9096-142E5EE0C55E}"/>
              </a:ext>
            </a:extLst>
          </p:cNvPr>
          <p:cNvGrpSpPr/>
          <p:nvPr/>
        </p:nvGrpSpPr>
        <p:grpSpPr>
          <a:xfrm>
            <a:off x="1322231" y="4107720"/>
            <a:ext cx="430887" cy="430887"/>
            <a:chOff x="1987550" y="4367961"/>
            <a:chExt cx="430887" cy="43088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DF3DEFB-6096-F250-7EA8-A486175EC1EE}"/>
                </a:ext>
              </a:extLst>
            </p:cNvPr>
            <p:cNvSpPr/>
            <p:nvPr/>
          </p:nvSpPr>
          <p:spPr bwMode="auto">
            <a:xfrm>
              <a:off x="1987550" y="4367961"/>
              <a:ext cx="430887" cy="430887"/>
            </a:xfrm>
            <a:prstGeom prst="ellipse">
              <a:avLst/>
            </a:prstGeom>
            <a:solidFill>
              <a:srgbClr val="D4EC8E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1200" cap="none" spc="0" normalizeH="0" baseline="0" noProof="0" err="1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B39DB68-8C50-C5C7-34B1-4617E7AAFDE9}"/>
                </a:ext>
              </a:extLst>
            </p:cNvPr>
            <p:cNvSpPr/>
            <p:nvPr/>
          </p:nvSpPr>
          <p:spPr>
            <a:xfrm>
              <a:off x="2104598" y="4505009"/>
              <a:ext cx="194029" cy="156790"/>
            </a:xfrm>
            <a:custGeom>
              <a:avLst/>
              <a:gdLst>
                <a:gd name="connsiteX0" fmla="*/ 61912 w 123825"/>
                <a:gd name="connsiteY0" fmla="*/ 0 h 100060"/>
                <a:gd name="connsiteX1" fmla="*/ 68990 w 123825"/>
                <a:gd name="connsiteY1" fmla="*/ 6172 h 100060"/>
                <a:gd name="connsiteX2" fmla="*/ 69056 w 123825"/>
                <a:gd name="connsiteY2" fmla="*/ 7144 h 100060"/>
                <a:gd name="connsiteX3" fmla="*/ 69056 w 123825"/>
                <a:gd name="connsiteY3" fmla="*/ 14288 h 100060"/>
                <a:gd name="connsiteX4" fmla="*/ 102394 w 123825"/>
                <a:gd name="connsiteY4" fmla="*/ 14288 h 100060"/>
                <a:gd name="connsiteX5" fmla="*/ 123825 w 123825"/>
                <a:gd name="connsiteY5" fmla="*/ 35719 h 100060"/>
                <a:gd name="connsiteX6" fmla="*/ 123825 w 123825"/>
                <a:gd name="connsiteY6" fmla="*/ 78629 h 100060"/>
                <a:gd name="connsiteX7" fmla="*/ 102394 w 123825"/>
                <a:gd name="connsiteY7" fmla="*/ 100060 h 100060"/>
                <a:gd name="connsiteX8" fmla="*/ 21431 w 123825"/>
                <a:gd name="connsiteY8" fmla="*/ 100060 h 100060"/>
                <a:gd name="connsiteX9" fmla="*/ 0 w 123825"/>
                <a:gd name="connsiteY9" fmla="*/ 78629 h 100060"/>
                <a:gd name="connsiteX10" fmla="*/ 0 w 123825"/>
                <a:gd name="connsiteY10" fmla="*/ 35719 h 100060"/>
                <a:gd name="connsiteX11" fmla="*/ 21431 w 123825"/>
                <a:gd name="connsiteY11" fmla="*/ 14288 h 100060"/>
                <a:gd name="connsiteX12" fmla="*/ 54769 w 123825"/>
                <a:gd name="connsiteY12" fmla="*/ 14288 h 100060"/>
                <a:gd name="connsiteX13" fmla="*/ 54769 w 123825"/>
                <a:gd name="connsiteY13" fmla="*/ 7153 h 100060"/>
                <a:gd name="connsiteX14" fmla="*/ 60941 w 123825"/>
                <a:gd name="connsiteY14" fmla="*/ 76 h 100060"/>
                <a:gd name="connsiteX15" fmla="*/ 60941 w 123825"/>
                <a:gd name="connsiteY15" fmla="*/ 67 h 100060"/>
                <a:gd name="connsiteX16" fmla="*/ 61912 w 123825"/>
                <a:gd name="connsiteY16" fmla="*/ 0 h 100060"/>
                <a:gd name="connsiteX17" fmla="*/ 40481 w 123825"/>
                <a:gd name="connsiteY17" fmla="*/ 42863 h 100060"/>
                <a:gd name="connsiteX18" fmla="*/ 28575 w 123825"/>
                <a:gd name="connsiteY18" fmla="*/ 54769 h 100060"/>
                <a:gd name="connsiteX19" fmla="*/ 40481 w 123825"/>
                <a:gd name="connsiteY19" fmla="*/ 66675 h 100060"/>
                <a:gd name="connsiteX20" fmla="*/ 52387 w 123825"/>
                <a:gd name="connsiteY20" fmla="*/ 54769 h 100060"/>
                <a:gd name="connsiteX21" fmla="*/ 40481 w 123825"/>
                <a:gd name="connsiteY21" fmla="*/ 42863 h 100060"/>
                <a:gd name="connsiteX22" fmla="*/ 83277 w 123825"/>
                <a:gd name="connsiteY22" fmla="*/ 42863 h 100060"/>
                <a:gd name="connsiteX23" fmla="*/ 71038 w 123825"/>
                <a:gd name="connsiteY23" fmla="*/ 54427 h 100060"/>
                <a:gd name="connsiteX24" fmla="*/ 82604 w 123825"/>
                <a:gd name="connsiteY24" fmla="*/ 66665 h 100060"/>
                <a:gd name="connsiteX25" fmla="*/ 83277 w 123825"/>
                <a:gd name="connsiteY25" fmla="*/ 66665 h 100060"/>
                <a:gd name="connsiteX26" fmla="*/ 94841 w 123825"/>
                <a:gd name="connsiteY26" fmla="*/ 54427 h 100060"/>
                <a:gd name="connsiteX27" fmla="*/ 83277 w 123825"/>
                <a:gd name="connsiteY27" fmla="*/ 42863 h 10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3825" h="100060">
                  <a:moveTo>
                    <a:pt x="61912" y="0"/>
                  </a:moveTo>
                  <a:cubicBezTo>
                    <a:pt x="65482" y="0"/>
                    <a:pt x="68504" y="2636"/>
                    <a:pt x="68990" y="6172"/>
                  </a:cubicBezTo>
                  <a:lnTo>
                    <a:pt x="69056" y="7144"/>
                  </a:lnTo>
                  <a:lnTo>
                    <a:pt x="69056" y="14288"/>
                  </a:lnTo>
                  <a:lnTo>
                    <a:pt x="102394" y="14288"/>
                  </a:lnTo>
                  <a:cubicBezTo>
                    <a:pt x="114229" y="14288"/>
                    <a:pt x="123825" y="23883"/>
                    <a:pt x="123825" y="35719"/>
                  </a:cubicBezTo>
                  <a:lnTo>
                    <a:pt x="123825" y="78629"/>
                  </a:lnTo>
                  <a:cubicBezTo>
                    <a:pt x="123825" y="90465"/>
                    <a:pt x="114229" y="100060"/>
                    <a:pt x="102394" y="100060"/>
                  </a:cubicBezTo>
                  <a:lnTo>
                    <a:pt x="21431" y="100060"/>
                  </a:lnTo>
                  <a:cubicBezTo>
                    <a:pt x="9595" y="100060"/>
                    <a:pt x="0" y="90465"/>
                    <a:pt x="0" y="78629"/>
                  </a:cubicBezTo>
                  <a:lnTo>
                    <a:pt x="0" y="35719"/>
                  </a:lnTo>
                  <a:cubicBezTo>
                    <a:pt x="0" y="23883"/>
                    <a:pt x="9595" y="14288"/>
                    <a:pt x="21431" y="14288"/>
                  </a:cubicBezTo>
                  <a:lnTo>
                    <a:pt x="54769" y="14288"/>
                  </a:lnTo>
                  <a:lnTo>
                    <a:pt x="54769" y="7153"/>
                  </a:lnTo>
                  <a:cubicBezTo>
                    <a:pt x="54769" y="3583"/>
                    <a:pt x="57404" y="562"/>
                    <a:pt x="60941" y="76"/>
                  </a:cubicBezTo>
                  <a:lnTo>
                    <a:pt x="60941" y="67"/>
                  </a:lnTo>
                  <a:lnTo>
                    <a:pt x="61912" y="0"/>
                  </a:lnTo>
                  <a:close/>
                  <a:moveTo>
                    <a:pt x="40481" y="42863"/>
                  </a:moveTo>
                  <a:cubicBezTo>
                    <a:pt x="33905" y="42863"/>
                    <a:pt x="28575" y="48193"/>
                    <a:pt x="28575" y="54769"/>
                  </a:cubicBezTo>
                  <a:cubicBezTo>
                    <a:pt x="28575" y="61344"/>
                    <a:pt x="33905" y="66675"/>
                    <a:pt x="40481" y="66675"/>
                  </a:cubicBezTo>
                  <a:cubicBezTo>
                    <a:pt x="47057" y="66675"/>
                    <a:pt x="52387" y="61344"/>
                    <a:pt x="52387" y="54769"/>
                  </a:cubicBezTo>
                  <a:cubicBezTo>
                    <a:pt x="52387" y="48193"/>
                    <a:pt x="47057" y="42863"/>
                    <a:pt x="40481" y="42863"/>
                  </a:cubicBezTo>
                  <a:close/>
                  <a:moveTo>
                    <a:pt x="83277" y="42863"/>
                  </a:moveTo>
                  <a:cubicBezTo>
                    <a:pt x="76704" y="42677"/>
                    <a:pt x="71225" y="47854"/>
                    <a:pt x="71038" y="54427"/>
                  </a:cubicBezTo>
                  <a:cubicBezTo>
                    <a:pt x="70853" y="61000"/>
                    <a:pt x="76030" y="66480"/>
                    <a:pt x="82604" y="66665"/>
                  </a:cubicBezTo>
                  <a:cubicBezTo>
                    <a:pt x="82828" y="66672"/>
                    <a:pt x="83052" y="66672"/>
                    <a:pt x="83277" y="66665"/>
                  </a:cubicBezTo>
                  <a:cubicBezTo>
                    <a:pt x="89850" y="66480"/>
                    <a:pt x="95028" y="61000"/>
                    <a:pt x="94841" y="54427"/>
                  </a:cubicBezTo>
                  <a:cubicBezTo>
                    <a:pt x="94663" y="48116"/>
                    <a:pt x="89588" y="43041"/>
                    <a:pt x="83277" y="42863"/>
                  </a:cubicBezTo>
                  <a:close/>
                </a:path>
              </a:pathLst>
            </a:custGeom>
            <a:solidFill>
              <a:srgbClr val="0764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5FAF66C-CBB0-D20B-9279-01FC3CF95789}"/>
              </a:ext>
            </a:extLst>
          </p:cNvPr>
          <p:cNvSpPr txBox="1"/>
          <p:nvPr/>
        </p:nvSpPr>
        <p:spPr>
          <a:xfrm>
            <a:off x="8382135" y="2852541"/>
            <a:ext cx="146770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C5B4E3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User prompt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A1869E-FB5F-F030-67C3-7A615B8F2D37}"/>
              </a:ext>
            </a:extLst>
          </p:cNvPr>
          <p:cNvSpPr txBox="1"/>
          <p:nvPr/>
        </p:nvSpPr>
        <p:spPr>
          <a:xfrm>
            <a:off x="1939657" y="3599600"/>
            <a:ext cx="104034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D4EC8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Assistant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EF3C1C-9538-6DB5-2A76-8C114A5912E3}"/>
              </a:ext>
            </a:extLst>
          </p:cNvPr>
          <p:cNvSpPr txBox="1"/>
          <p:nvPr/>
        </p:nvSpPr>
        <p:spPr>
          <a:xfrm>
            <a:off x="1642491" y="1672048"/>
            <a:ext cx="890701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You are an AI assistant that helps people find information and </a:t>
            </a:r>
            <a:r>
              <a:rPr kumimoji="0" lang="en-CA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808000"/>
                </a:highlight>
                <a:uLnTx/>
                <a:uFillTx/>
                <a:latin typeface="Segoe UI"/>
                <a:ea typeface="+mn-ea"/>
                <a:cs typeface="+mn-cs"/>
              </a:rPr>
              <a:t>respond in rhyme</a:t>
            </a:r>
            <a:r>
              <a:rPr kumimoji="0" lang="en-CA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. If the user asks you a question you don't know the answer to, say so.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3C9FC3-F4D6-FB1B-16E2-E3B4D1A64E17}"/>
              </a:ext>
            </a:extLst>
          </p:cNvPr>
          <p:cNvSpPr txBox="1"/>
          <p:nvPr/>
        </p:nvSpPr>
        <p:spPr>
          <a:xfrm>
            <a:off x="5208866" y="1344753"/>
            <a:ext cx="177426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49C5B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System prompt</a:t>
            </a:r>
          </a:p>
        </p:txBody>
      </p:sp>
    </p:spTree>
    <p:extLst>
      <p:ext uri="{BB962C8B-B14F-4D97-AF65-F5344CB8AC3E}">
        <p14:creationId xmlns:p14="http://schemas.microsoft.com/office/powerpoint/2010/main" val="219043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7" grpId="0" animBg="1"/>
      <p:bldP spid="8" grpId="0"/>
      <p:bldP spid="16" grpId="0" animBg="1"/>
      <p:bldP spid="17" grpId="0"/>
      <p:bldP spid="24" grpId="0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482941-EFEA-7A97-4C34-DD82582EDE5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294F1A-60C6-8730-A022-74E431FA4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08711"/>
            <a:ext cx="6134100" cy="1015663"/>
          </a:xfrm>
        </p:spPr>
        <p:txBody>
          <a:bodyPr/>
          <a:lstStyle/>
          <a:p>
            <a:r>
              <a:rPr lang="en-AU" dirty="0"/>
              <a:t>Talking in text</a:t>
            </a:r>
          </a:p>
        </p:txBody>
      </p:sp>
    </p:spTree>
    <p:extLst>
      <p:ext uri="{BB962C8B-B14F-4D97-AF65-F5344CB8AC3E}">
        <p14:creationId xmlns:p14="http://schemas.microsoft.com/office/powerpoint/2010/main" val="140921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49BDF-FE9E-70A0-59EA-73FA0A570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Common text generation use cases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BA0F20F-2DB6-3A14-0C04-42F57B88A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69129" y="1801962"/>
            <a:ext cx="3381482" cy="1779438"/>
          </a:xfrm>
          <a:prstGeom prst="roundRect">
            <a:avLst>
              <a:gd name="adj" fmla="val 6300"/>
            </a:avLst>
          </a:prstGeom>
          <a:gradFill flip="none" rotWithShape="1">
            <a:gsLst>
              <a:gs pos="0">
                <a:srgbClr val="040F16">
                  <a:alpha val="10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solidFill>
              <a:schemeClr val="bg1">
                <a:lumMod val="90000"/>
                <a:lumOff val="10000"/>
                <a:alpha val="82000"/>
              </a:schemeClr>
            </a:solidFill>
            <a:headEnd type="none" w="med" len="med"/>
            <a:tailEnd type="none" w="med" len="med"/>
          </a:ln>
          <a:effectLst>
            <a:outerShdw blurRad="38100" dist="38100" dir="5400000" algn="t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447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4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4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PageEdit_EFB8" title="Icon of a document with a pencil on top of it">
            <a:extLst>
              <a:ext uri="{FF2B5EF4-FFF2-40B4-BE49-F238E27FC236}">
                <a16:creationId xmlns:a16="http://schemas.microsoft.com/office/drawing/2014/main" id="{DF356C29-12A2-46E4-B8CD-93597B55A57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251877" y="2010313"/>
            <a:ext cx="415986" cy="443532"/>
          </a:xfrm>
          <a:custGeom>
            <a:avLst/>
            <a:gdLst>
              <a:gd name="T0" fmla="*/ 3009 w 3537"/>
              <a:gd name="T1" fmla="*/ 1005 h 3770"/>
              <a:gd name="T2" fmla="*/ 2006 w 3537"/>
              <a:gd name="T3" fmla="*/ 1005 h 3770"/>
              <a:gd name="T4" fmla="*/ 2006 w 3537"/>
              <a:gd name="T5" fmla="*/ 0 h 3770"/>
              <a:gd name="T6" fmla="*/ 3009 w 3537"/>
              <a:gd name="T7" fmla="*/ 1360 h 3770"/>
              <a:gd name="T8" fmla="*/ 3009 w 3537"/>
              <a:gd name="T9" fmla="*/ 1005 h 3770"/>
              <a:gd name="T10" fmla="*/ 2006 w 3537"/>
              <a:gd name="T11" fmla="*/ 0 h 3770"/>
              <a:gd name="T12" fmla="*/ 0 w 3537"/>
              <a:gd name="T13" fmla="*/ 0 h 3770"/>
              <a:gd name="T14" fmla="*/ 0 w 3537"/>
              <a:gd name="T15" fmla="*/ 3770 h 3770"/>
              <a:gd name="T16" fmla="*/ 1078 w 3537"/>
              <a:gd name="T17" fmla="*/ 3770 h 3770"/>
              <a:gd name="T18" fmla="*/ 1551 w 3537"/>
              <a:gd name="T19" fmla="*/ 3723 h 3770"/>
              <a:gd name="T20" fmla="*/ 2053 w 3537"/>
              <a:gd name="T21" fmla="*/ 3597 h 3770"/>
              <a:gd name="T22" fmla="*/ 3433 w 3537"/>
              <a:gd name="T23" fmla="*/ 2211 h 3770"/>
              <a:gd name="T24" fmla="*/ 3433 w 3537"/>
              <a:gd name="T25" fmla="*/ 1834 h 3770"/>
              <a:gd name="T26" fmla="*/ 3245 w 3537"/>
              <a:gd name="T27" fmla="*/ 1759 h 3770"/>
              <a:gd name="T28" fmla="*/ 3057 w 3537"/>
              <a:gd name="T29" fmla="*/ 1834 h 3770"/>
              <a:gd name="T30" fmla="*/ 1677 w 3537"/>
              <a:gd name="T31" fmla="*/ 3220 h 3770"/>
              <a:gd name="T32" fmla="*/ 1551 w 3537"/>
              <a:gd name="T33" fmla="*/ 3723 h 37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537" h="3770">
                <a:moveTo>
                  <a:pt x="3009" y="1005"/>
                </a:moveTo>
                <a:cubicBezTo>
                  <a:pt x="2006" y="1005"/>
                  <a:pt x="2006" y="1005"/>
                  <a:pt x="2006" y="1005"/>
                </a:cubicBezTo>
                <a:cubicBezTo>
                  <a:pt x="2006" y="0"/>
                  <a:pt x="2006" y="0"/>
                  <a:pt x="2006" y="0"/>
                </a:cubicBezTo>
                <a:moveTo>
                  <a:pt x="3009" y="1360"/>
                </a:moveTo>
                <a:cubicBezTo>
                  <a:pt x="3009" y="1005"/>
                  <a:pt x="3009" y="1005"/>
                  <a:pt x="3009" y="1005"/>
                </a:cubicBezTo>
                <a:cubicBezTo>
                  <a:pt x="2006" y="0"/>
                  <a:pt x="2006" y="0"/>
                  <a:pt x="20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770"/>
                  <a:pt x="0" y="3770"/>
                  <a:pt x="0" y="3770"/>
                </a:cubicBezTo>
                <a:cubicBezTo>
                  <a:pt x="1078" y="3770"/>
                  <a:pt x="1078" y="3770"/>
                  <a:pt x="1078" y="3770"/>
                </a:cubicBezTo>
                <a:moveTo>
                  <a:pt x="1551" y="3723"/>
                </a:moveTo>
                <a:cubicBezTo>
                  <a:pt x="2053" y="3597"/>
                  <a:pt x="2053" y="3597"/>
                  <a:pt x="2053" y="3597"/>
                </a:cubicBezTo>
                <a:cubicBezTo>
                  <a:pt x="3433" y="2211"/>
                  <a:pt x="3433" y="2211"/>
                  <a:pt x="3433" y="2211"/>
                </a:cubicBezTo>
                <a:cubicBezTo>
                  <a:pt x="3537" y="2107"/>
                  <a:pt x="3537" y="1938"/>
                  <a:pt x="3433" y="1834"/>
                </a:cubicBezTo>
                <a:cubicBezTo>
                  <a:pt x="3386" y="1786"/>
                  <a:pt x="3317" y="1759"/>
                  <a:pt x="3245" y="1759"/>
                </a:cubicBezTo>
                <a:cubicBezTo>
                  <a:pt x="3172" y="1759"/>
                  <a:pt x="3104" y="1786"/>
                  <a:pt x="3057" y="1834"/>
                </a:cubicBezTo>
                <a:cubicBezTo>
                  <a:pt x="1677" y="3220"/>
                  <a:pt x="1677" y="3220"/>
                  <a:pt x="1677" y="3220"/>
                </a:cubicBezTo>
                <a:lnTo>
                  <a:pt x="1551" y="3723"/>
                </a:lnTo>
                <a:close/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97D100E-01E3-A32D-15E5-EE89C4B27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160400" y="2643791"/>
            <a:ext cx="598941" cy="0"/>
          </a:xfrm>
          <a:prstGeom prst="line">
            <a:avLst/>
          </a:prstGeom>
          <a:ln w="381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450D6477-0A2F-35E8-4CB7-109850BE03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76390" y="2874539"/>
            <a:ext cx="2966960" cy="37115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4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>
                <a:solidFill>
                  <a:schemeClr val="tx1"/>
                </a:solidFill>
                <a:latin typeface="+mj-lt"/>
              </a:rPr>
              <a:t>Content generation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75CDD64-963D-B14F-F641-48258563F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420420" y="1801962"/>
            <a:ext cx="3381482" cy="1779438"/>
          </a:xfrm>
          <a:prstGeom prst="roundRect">
            <a:avLst>
              <a:gd name="adj" fmla="val 6300"/>
            </a:avLst>
          </a:prstGeom>
          <a:gradFill flip="none" rotWithShape="1">
            <a:gsLst>
              <a:gs pos="0">
                <a:srgbClr val="040F16">
                  <a:alpha val="10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solidFill>
              <a:schemeClr val="bg1">
                <a:lumMod val="90000"/>
                <a:lumOff val="10000"/>
                <a:alpha val="82000"/>
              </a:schemeClr>
            </a:solidFill>
            <a:headEnd type="none" w="med" len="med"/>
            <a:tailEnd type="none" w="med" len="med"/>
          </a:ln>
          <a:effectLst>
            <a:outerShdw blurRad="38100" dist="38100" dir="5400000" algn="t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447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rackers_EADF" title="Icon of a clipboard with a checklist on it">
            <a:extLst>
              <a:ext uri="{FF2B5EF4-FFF2-40B4-BE49-F238E27FC236}">
                <a16:creationId xmlns:a16="http://schemas.microsoft.com/office/drawing/2014/main" id="{3DC5274F-E8BD-FF66-5700-734F0A483D3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948522" y="2010313"/>
            <a:ext cx="325278" cy="443532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2375 w 2750"/>
              <a:gd name="T33" fmla="*/ 1750 h 3750"/>
              <a:gd name="T34" fmla="*/ 1375 w 2750"/>
              <a:gd name="T35" fmla="*/ 1750 h 3750"/>
              <a:gd name="T36" fmla="*/ 2375 w 2750"/>
              <a:gd name="T37" fmla="*/ 2500 h 3750"/>
              <a:gd name="T38" fmla="*/ 1375 w 2750"/>
              <a:gd name="T39" fmla="*/ 2500 h 3750"/>
              <a:gd name="T40" fmla="*/ 2375 w 2750"/>
              <a:gd name="T41" fmla="*/ 3250 h 3750"/>
              <a:gd name="T42" fmla="*/ 1375 w 2750"/>
              <a:gd name="T43" fmla="*/ 3250 h 3750"/>
              <a:gd name="T44" fmla="*/ 500 w 2750"/>
              <a:gd name="T45" fmla="*/ 1500 h 3750"/>
              <a:gd name="T46" fmla="*/ 750 w 2750"/>
              <a:gd name="T47" fmla="*/ 1750 h 3750"/>
              <a:gd name="T48" fmla="*/ 1125 w 2750"/>
              <a:gd name="T49" fmla="*/ 1375 h 3750"/>
              <a:gd name="T50" fmla="*/ 500 w 2750"/>
              <a:gd name="T51" fmla="*/ 2250 h 3750"/>
              <a:gd name="T52" fmla="*/ 750 w 2750"/>
              <a:gd name="T53" fmla="*/ 2500 h 3750"/>
              <a:gd name="T54" fmla="*/ 1125 w 2750"/>
              <a:gd name="T55" fmla="*/ 2125 h 3750"/>
              <a:gd name="T56" fmla="*/ 500 w 2750"/>
              <a:gd name="T57" fmla="*/ 3000 h 3750"/>
              <a:gd name="T58" fmla="*/ 750 w 2750"/>
              <a:gd name="T59" fmla="*/ 3250 h 3750"/>
              <a:gd name="T60" fmla="*/ 112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2375" y="1750"/>
                </a:moveTo>
                <a:cubicBezTo>
                  <a:pt x="1375" y="1750"/>
                  <a:pt x="1375" y="1750"/>
                  <a:pt x="1375" y="1750"/>
                </a:cubicBezTo>
                <a:moveTo>
                  <a:pt x="2375" y="2500"/>
                </a:moveTo>
                <a:cubicBezTo>
                  <a:pt x="1375" y="2500"/>
                  <a:pt x="1375" y="2500"/>
                  <a:pt x="1375" y="2500"/>
                </a:cubicBezTo>
                <a:moveTo>
                  <a:pt x="2375" y="3250"/>
                </a:moveTo>
                <a:cubicBezTo>
                  <a:pt x="1375" y="3250"/>
                  <a:pt x="1375" y="3250"/>
                  <a:pt x="1375" y="3250"/>
                </a:cubicBezTo>
                <a:moveTo>
                  <a:pt x="500" y="1500"/>
                </a:moveTo>
                <a:cubicBezTo>
                  <a:pt x="750" y="1750"/>
                  <a:pt x="750" y="1750"/>
                  <a:pt x="750" y="1750"/>
                </a:cubicBezTo>
                <a:cubicBezTo>
                  <a:pt x="1125" y="1375"/>
                  <a:pt x="1125" y="1375"/>
                  <a:pt x="1125" y="1375"/>
                </a:cubicBezTo>
                <a:moveTo>
                  <a:pt x="500" y="2250"/>
                </a:moveTo>
                <a:cubicBezTo>
                  <a:pt x="750" y="2500"/>
                  <a:pt x="750" y="2500"/>
                  <a:pt x="750" y="2500"/>
                </a:cubicBezTo>
                <a:cubicBezTo>
                  <a:pt x="1125" y="2125"/>
                  <a:pt x="1125" y="2125"/>
                  <a:pt x="1125" y="2125"/>
                </a:cubicBezTo>
                <a:moveTo>
                  <a:pt x="500" y="3000"/>
                </a:moveTo>
                <a:cubicBezTo>
                  <a:pt x="750" y="3250"/>
                  <a:pt x="750" y="3250"/>
                  <a:pt x="750" y="3250"/>
                </a:cubicBezTo>
                <a:cubicBezTo>
                  <a:pt x="1125" y="2875"/>
                  <a:pt x="1125" y="2875"/>
                  <a:pt x="1125" y="2875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0081755-F3EA-3AAA-8606-5121F7CB6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11691" y="2643791"/>
            <a:ext cx="598941" cy="0"/>
          </a:xfrm>
          <a:prstGeom prst="line">
            <a:avLst/>
          </a:prstGeom>
          <a:ln w="381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81E81788-BD9D-FC01-3268-D4121DB0D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627681" y="2874539"/>
            <a:ext cx="2966960" cy="37115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4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>
                <a:solidFill>
                  <a:schemeClr val="tx1"/>
                </a:solidFill>
                <a:latin typeface="+mj-lt"/>
              </a:rPr>
              <a:t>Summarization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FC90907-C608-088A-EB46-C196F31C4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071712" y="1801962"/>
            <a:ext cx="3381482" cy="1779438"/>
          </a:xfrm>
          <a:prstGeom prst="roundRect">
            <a:avLst>
              <a:gd name="adj" fmla="val 6300"/>
            </a:avLst>
          </a:prstGeom>
          <a:gradFill flip="none" rotWithShape="1">
            <a:gsLst>
              <a:gs pos="0">
                <a:srgbClr val="040F16">
                  <a:alpha val="10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solidFill>
              <a:schemeClr val="bg1">
                <a:lumMod val="90000"/>
                <a:lumOff val="10000"/>
                <a:alpha val="82000"/>
              </a:schemeClr>
            </a:solidFill>
            <a:headEnd type="none" w="med" len="med"/>
            <a:tailEnd type="none" w="med" len="med"/>
          </a:ln>
          <a:effectLst>
            <a:outerShdw blurRad="38100" dist="38100" dir="5400000" algn="t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447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3" name="Group 12" descr="icon of Coding">
            <a:extLst>
              <a:ext uri="{FF2B5EF4-FFF2-40B4-BE49-F238E27FC236}">
                <a16:creationId xmlns:a16="http://schemas.microsoft.com/office/drawing/2014/main" id="{457D0F63-1917-E7AE-DDF5-CC0EE0D4532A}"/>
              </a:ext>
            </a:extLst>
          </p:cNvPr>
          <p:cNvGrpSpPr/>
          <p:nvPr/>
        </p:nvGrpSpPr>
        <p:grpSpPr>
          <a:xfrm>
            <a:off x="9553535" y="2113862"/>
            <a:ext cx="417773" cy="236434"/>
            <a:chOff x="11132422" y="1980660"/>
            <a:chExt cx="344519" cy="194976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42EF732-B034-8FDB-00A3-D8220E929A9F}"/>
                </a:ext>
              </a:extLst>
            </p:cNvPr>
            <p:cNvSpPr/>
            <p:nvPr/>
          </p:nvSpPr>
          <p:spPr>
            <a:xfrm>
              <a:off x="11132422" y="1980660"/>
              <a:ext cx="92773" cy="174688"/>
            </a:xfrm>
            <a:custGeom>
              <a:avLst/>
              <a:gdLst>
                <a:gd name="connsiteX0" fmla="*/ 92773 w 92773"/>
                <a:gd name="connsiteY0" fmla="*/ 174689 h 174688"/>
                <a:gd name="connsiteX1" fmla="*/ 46387 w 92773"/>
                <a:gd name="connsiteY1" fmla="*/ 130969 h 174688"/>
                <a:gd name="connsiteX2" fmla="*/ 0 w 92773"/>
                <a:gd name="connsiteY2" fmla="*/ 87344 h 174688"/>
                <a:gd name="connsiteX3" fmla="*/ 46387 w 92773"/>
                <a:gd name="connsiteY3" fmla="*/ 43625 h 174688"/>
                <a:gd name="connsiteX4" fmla="*/ 92773 w 92773"/>
                <a:gd name="connsiteY4" fmla="*/ 0 h 17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73" h="174688">
                  <a:moveTo>
                    <a:pt x="92773" y="174689"/>
                  </a:moveTo>
                  <a:lnTo>
                    <a:pt x="46387" y="130969"/>
                  </a:lnTo>
                  <a:lnTo>
                    <a:pt x="0" y="87344"/>
                  </a:lnTo>
                  <a:lnTo>
                    <a:pt x="46387" y="43625"/>
                  </a:lnTo>
                  <a:lnTo>
                    <a:pt x="92773" y="0"/>
                  </a:ln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CD27BFB-640E-E1B0-3B9C-38CCBBDA0916}"/>
                </a:ext>
              </a:extLst>
            </p:cNvPr>
            <p:cNvSpPr/>
            <p:nvPr/>
          </p:nvSpPr>
          <p:spPr>
            <a:xfrm>
              <a:off x="11384168" y="1980660"/>
              <a:ext cx="92773" cy="174688"/>
            </a:xfrm>
            <a:custGeom>
              <a:avLst/>
              <a:gdLst>
                <a:gd name="connsiteX0" fmla="*/ 0 w 92773"/>
                <a:gd name="connsiteY0" fmla="*/ 174689 h 174688"/>
                <a:gd name="connsiteX1" fmla="*/ 46387 w 92773"/>
                <a:gd name="connsiteY1" fmla="*/ 130969 h 174688"/>
                <a:gd name="connsiteX2" fmla="*/ 92774 w 92773"/>
                <a:gd name="connsiteY2" fmla="*/ 87344 h 174688"/>
                <a:gd name="connsiteX3" fmla="*/ 46387 w 92773"/>
                <a:gd name="connsiteY3" fmla="*/ 43625 h 174688"/>
                <a:gd name="connsiteX4" fmla="*/ 0 w 92773"/>
                <a:gd name="connsiteY4" fmla="*/ 0 h 17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73" h="174688">
                  <a:moveTo>
                    <a:pt x="0" y="174689"/>
                  </a:moveTo>
                  <a:lnTo>
                    <a:pt x="46387" y="130969"/>
                  </a:lnTo>
                  <a:lnTo>
                    <a:pt x="92774" y="87344"/>
                  </a:lnTo>
                  <a:lnTo>
                    <a:pt x="46387" y="43625"/>
                  </a:lnTo>
                  <a:lnTo>
                    <a:pt x="0" y="0"/>
                  </a:ln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3F1373-FCA8-4D95-684A-F46767CDB96C}"/>
                </a:ext>
              </a:extLst>
            </p:cNvPr>
            <p:cNvSpPr/>
            <p:nvPr/>
          </p:nvSpPr>
          <p:spPr>
            <a:xfrm>
              <a:off x="11266534" y="1980660"/>
              <a:ext cx="72961" cy="194976"/>
            </a:xfrm>
            <a:custGeom>
              <a:avLst/>
              <a:gdLst>
                <a:gd name="connsiteX0" fmla="*/ 72961 w 72961"/>
                <a:gd name="connsiteY0" fmla="*/ 0 h 194976"/>
                <a:gd name="connsiteX1" fmla="*/ 0 w 72961"/>
                <a:gd name="connsiteY1" fmla="*/ 194977 h 19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2961" h="194976">
                  <a:moveTo>
                    <a:pt x="72961" y="0"/>
                  </a:moveTo>
                  <a:lnTo>
                    <a:pt x="0" y="194977"/>
                  </a:ln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8DAEF04-D214-9F75-9715-2C0303A55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462983" y="2643791"/>
            <a:ext cx="598941" cy="0"/>
          </a:xfrm>
          <a:prstGeom prst="line">
            <a:avLst/>
          </a:prstGeom>
          <a:ln w="381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353D4A1A-303B-F383-9D94-E828D718D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278973" y="2874539"/>
            <a:ext cx="2966960" cy="37115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4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>
                <a:solidFill>
                  <a:schemeClr val="tx1"/>
                </a:solidFill>
                <a:latin typeface="+mj-lt"/>
              </a:rPr>
              <a:t>Code generation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47CDC834-8067-8AC3-76CA-5D929A923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337204" y="3830496"/>
            <a:ext cx="3381482" cy="1779438"/>
          </a:xfrm>
          <a:prstGeom prst="roundRect">
            <a:avLst>
              <a:gd name="adj" fmla="val 6300"/>
            </a:avLst>
          </a:prstGeom>
          <a:gradFill flip="none" rotWithShape="1">
            <a:gsLst>
              <a:gs pos="0">
                <a:srgbClr val="040F16">
                  <a:alpha val="10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solidFill>
              <a:schemeClr val="bg1">
                <a:lumMod val="90000"/>
                <a:lumOff val="10000"/>
                <a:alpha val="82000"/>
              </a:schemeClr>
            </a:solidFill>
            <a:headEnd type="none" w="med" len="med"/>
            <a:tailEnd type="none" w="med" len="med"/>
          </a:ln>
          <a:effectLst>
            <a:outerShdw blurRad="38100" dist="38100" dir="5400000" algn="t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447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b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5" name="Graphic 4" descr="Icon of a document with a magnifying glass">
            <a:extLst>
              <a:ext uri="{FF2B5EF4-FFF2-40B4-BE49-F238E27FC236}">
                <a16:creationId xmlns:a16="http://schemas.microsoft.com/office/drawing/2014/main" id="{7B50080D-58BA-9E0B-CD1B-7EE76F7F2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82936" y="4042114"/>
            <a:ext cx="490020" cy="542522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C9AD0F8-FFDF-85A1-9F3C-2497B13B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28475" y="4672325"/>
            <a:ext cx="598941" cy="0"/>
          </a:xfrm>
          <a:prstGeom prst="line">
            <a:avLst/>
          </a:prstGeom>
          <a:ln w="381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2D720467-2FF2-DF7D-357A-A116CC1E3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544465" y="4903073"/>
            <a:ext cx="2966960" cy="37115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>
                <a:solidFill>
                  <a:schemeClr val="tx1"/>
                </a:solidFill>
                <a:latin typeface="+mj-lt"/>
              </a:rPr>
              <a:t>Semantic search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BF93EB3-4C4B-A4A9-FBD1-466D522F3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988495" y="3830496"/>
            <a:ext cx="3381482" cy="1779438"/>
          </a:xfrm>
          <a:prstGeom prst="roundRect">
            <a:avLst>
              <a:gd name="adj" fmla="val 6300"/>
            </a:avLst>
          </a:prstGeom>
          <a:gradFill flip="none" rotWithShape="1">
            <a:gsLst>
              <a:gs pos="0">
                <a:srgbClr val="040F16">
                  <a:alpha val="10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 w="9525">
            <a:solidFill>
              <a:schemeClr val="bg1">
                <a:lumMod val="90000"/>
                <a:lumOff val="10000"/>
                <a:alpha val="82000"/>
              </a:schemeClr>
            </a:solidFill>
            <a:headEnd type="none" w="med" len="med"/>
            <a:tailEnd type="none" w="med" len="med"/>
          </a:ln>
          <a:effectLst>
            <a:outerShdw blurRad="38100" dist="38100" dir="5400000" algn="t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8447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49" fontAlgn="base">
              <a:spcBef>
                <a:spcPct val="0"/>
              </a:spcBef>
              <a:spcAft>
                <a:spcPct val="0"/>
              </a:spcAft>
            </a:pPr>
            <a:endParaRPr lang="en-US" sz="24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Telemarketer_E7B9" title="Icon of a person wearing a headset">
            <a:extLst>
              <a:ext uri="{FF2B5EF4-FFF2-40B4-BE49-F238E27FC236}">
                <a16:creationId xmlns:a16="http://schemas.microsoft.com/office/drawing/2014/main" id="{534CE554-C7C8-94A5-8C02-796303F1C71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93289" y="4052961"/>
            <a:ext cx="371894" cy="443532"/>
          </a:xfrm>
          <a:custGeom>
            <a:avLst/>
            <a:gdLst>
              <a:gd name="T0" fmla="*/ 0 w 3250"/>
              <a:gd name="T1" fmla="*/ 3875 h 3875"/>
              <a:gd name="T2" fmla="*/ 1625 w 3250"/>
              <a:gd name="T3" fmla="*/ 2250 h 3875"/>
              <a:gd name="T4" fmla="*/ 3250 w 3250"/>
              <a:gd name="T5" fmla="*/ 3875 h 3875"/>
              <a:gd name="T6" fmla="*/ 750 w 3250"/>
              <a:gd name="T7" fmla="*/ 1750 h 3875"/>
              <a:gd name="T8" fmla="*/ 750 w 3250"/>
              <a:gd name="T9" fmla="*/ 750 h 3875"/>
              <a:gd name="T10" fmla="*/ 500 w 3250"/>
              <a:gd name="T11" fmla="*/ 500 h 3875"/>
              <a:gd name="T12" fmla="*/ 250 w 3250"/>
              <a:gd name="T13" fmla="*/ 750 h 3875"/>
              <a:gd name="T14" fmla="*/ 250 w 3250"/>
              <a:gd name="T15" fmla="*/ 1500 h 3875"/>
              <a:gd name="T16" fmla="*/ 500 w 3250"/>
              <a:gd name="T17" fmla="*/ 1750 h 3875"/>
              <a:gd name="T18" fmla="*/ 1500 w 3250"/>
              <a:gd name="T19" fmla="*/ 1750 h 3875"/>
              <a:gd name="T20" fmla="*/ 690 w 3250"/>
              <a:gd name="T21" fmla="*/ 1751 h 3875"/>
              <a:gd name="T22" fmla="*/ 1625 w 3250"/>
              <a:gd name="T23" fmla="*/ 2250 h 3875"/>
              <a:gd name="T24" fmla="*/ 2750 w 3250"/>
              <a:gd name="T25" fmla="*/ 1125 h 3875"/>
              <a:gd name="T26" fmla="*/ 1625 w 3250"/>
              <a:gd name="T27" fmla="*/ 0 h 3875"/>
              <a:gd name="T28" fmla="*/ 689 w 3250"/>
              <a:gd name="T29" fmla="*/ 500 h 3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250" h="3875">
                <a:moveTo>
                  <a:pt x="0" y="3875"/>
                </a:moveTo>
                <a:cubicBezTo>
                  <a:pt x="0" y="2978"/>
                  <a:pt x="728" y="2250"/>
                  <a:pt x="1625" y="2250"/>
                </a:cubicBezTo>
                <a:cubicBezTo>
                  <a:pt x="2522" y="2250"/>
                  <a:pt x="3250" y="2978"/>
                  <a:pt x="3250" y="3875"/>
                </a:cubicBezTo>
                <a:moveTo>
                  <a:pt x="750" y="1750"/>
                </a:moveTo>
                <a:cubicBezTo>
                  <a:pt x="750" y="750"/>
                  <a:pt x="750" y="750"/>
                  <a:pt x="750" y="750"/>
                </a:cubicBezTo>
                <a:cubicBezTo>
                  <a:pt x="750" y="612"/>
                  <a:pt x="638" y="500"/>
                  <a:pt x="500" y="500"/>
                </a:cubicBezTo>
                <a:cubicBezTo>
                  <a:pt x="362" y="500"/>
                  <a:pt x="250" y="612"/>
                  <a:pt x="250" y="750"/>
                </a:cubicBezTo>
                <a:cubicBezTo>
                  <a:pt x="250" y="1500"/>
                  <a:pt x="250" y="1500"/>
                  <a:pt x="250" y="1500"/>
                </a:cubicBezTo>
                <a:cubicBezTo>
                  <a:pt x="250" y="1638"/>
                  <a:pt x="362" y="1750"/>
                  <a:pt x="500" y="1750"/>
                </a:cubicBezTo>
                <a:cubicBezTo>
                  <a:pt x="1500" y="1750"/>
                  <a:pt x="1500" y="1750"/>
                  <a:pt x="1500" y="1750"/>
                </a:cubicBezTo>
                <a:moveTo>
                  <a:pt x="690" y="1751"/>
                </a:moveTo>
                <a:cubicBezTo>
                  <a:pt x="892" y="2052"/>
                  <a:pt x="1235" y="2250"/>
                  <a:pt x="1625" y="2250"/>
                </a:cubicBezTo>
                <a:cubicBezTo>
                  <a:pt x="2246" y="2250"/>
                  <a:pt x="2750" y="1746"/>
                  <a:pt x="2750" y="1125"/>
                </a:cubicBezTo>
                <a:cubicBezTo>
                  <a:pt x="2750" y="504"/>
                  <a:pt x="2246" y="0"/>
                  <a:pt x="1625" y="0"/>
                </a:cubicBezTo>
                <a:cubicBezTo>
                  <a:pt x="1235" y="0"/>
                  <a:pt x="891" y="199"/>
                  <a:pt x="689" y="500"/>
                </a:cubicBez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0F49D85-3A87-8D22-C9E4-686017101A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379766" y="4672325"/>
            <a:ext cx="598941" cy="0"/>
          </a:xfrm>
          <a:prstGeom prst="line">
            <a:avLst/>
          </a:prstGeom>
          <a:ln w="381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7BB941BF-7565-942F-7EEE-E2677612C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195756" y="4903073"/>
            <a:ext cx="2966960" cy="37115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4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>
                <a:solidFill>
                  <a:schemeClr val="tx1"/>
                </a:solidFill>
                <a:latin typeface="+mj-lt"/>
              </a:rPr>
              <a:t>Chat</a:t>
            </a:r>
          </a:p>
        </p:txBody>
      </p:sp>
    </p:spTree>
    <p:extLst>
      <p:ext uri="{BB962C8B-B14F-4D97-AF65-F5344CB8AC3E}">
        <p14:creationId xmlns:p14="http://schemas.microsoft.com/office/powerpoint/2010/main" val="154329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49BDF-FE9E-70A0-59EA-73FA0A570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9511"/>
            <a:ext cx="4075723" cy="6361381"/>
          </a:xfrm>
        </p:spPr>
        <p:txBody>
          <a:bodyPr anchor="ctr">
            <a:normAutofit/>
          </a:bodyPr>
          <a:lstStyle/>
          <a:p>
            <a:r>
              <a:rPr lang="en-US" dirty="0"/>
              <a:t>Prompt engineering for text generation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B4192D9-CD57-00F8-3CE0-BA669CA51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067299" y="818240"/>
            <a:ext cx="6536437" cy="5221520"/>
          </a:xfrm>
          <a:prstGeom prst="roundRect">
            <a:avLst>
              <a:gd name="adj" fmla="val 3793"/>
            </a:avLst>
          </a:prstGeom>
          <a:noFill/>
          <a:ln>
            <a:solidFill>
              <a:schemeClr val="bg1">
                <a:lumMod val="90000"/>
                <a:lumOff val="10000"/>
                <a:alpha val="8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BF429DF-F8D0-E194-7869-8F9FD1831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800600" y="1643030"/>
            <a:ext cx="533400" cy="5334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0000"/>
                <a:lumOff val="10000"/>
                <a:alpha val="8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4897880-66E6-F52D-E530-C1C9746BF897}"/>
              </a:ext>
            </a:extLst>
          </p:cNvPr>
          <p:cNvSpPr/>
          <p:nvPr/>
        </p:nvSpPr>
        <p:spPr bwMode="auto">
          <a:xfrm>
            <a:off x="4846320" y="1688750"/>
            <a:ext cx="441960" cy="4419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IN" sz="2000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1</a:t>
            </a:r>
            <a:endParaRPr lang="en-US" sz="2000" b="1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18D656-4766-4EF8-A25B-9D68F831B94D}"/>
              </a:ext>
            </a:extLst>
          </p:cNvPr>
          <p:cNvSpPr txBox="1"/>
          <p:nvPr/>
        </p:nvSpPr>
        <p:spPr>
          <a:xfrm>
            <a:off x="5549899" y="1478843"/>
            <a:ext cx="5600701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/>
              <a:t>Defining assistant persona, its </a:t>
            </a:r>
            <a:r>
              <a:rPr lang="en-US" sz="2800" b="1">
                <a:solidFill>
                  <a:schemeClr val="accent1"/>
                </a:solidFill>
                <a:latin typeface="+mj-lt"/>
              </a:rPr>
              <a:t>tone and style, </a:t>
            </a:r>
            <a:r>
              <a:rPr lang="en-US" sz="2800"/>
              <a:t>and</a:t>
            </a:r>
            <a:r>
              <a:rPr lang="en-US" sz="2800" b="1"/>
              <a:t> </a:t>
            </a:r>
            <a:r>
              <a:rPr lang="en-US" sz="2800"/>
              <a:t>the</a:t>
            </a:r>
            <a:r>
              <a:rPr lang="en-US" sz="2800" b="1"/>
              <a:t> </a:t>
            </a:r>
            <a:r>
              <a:rPr lang="en-US" sz="2800" b="1">
                <a:solidFill>
                  <a:schemeClr val="accent1"/>
                </a:solidFill>
                <a:latin typeface="+mj-lt"/>
              </a:rPr>
              <a:t>chat history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AA14DC-75C2-4F2F-1DAC-55801DC03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549899" y="2728474"/>
            <a:ext cx="5867401" cy="0"/>
          </a:xfrm>
          <a:prstGeom prst="line">
            <a:avLst/>
          </a:prstGeom>
          <a:ln w="6350">
            <a:solidFill>
              <a:schemeClr val="bg1">
                <a:lumMod val="90000"/>
                <a:lumOff val="10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226AAB88-2708-D63B-ACEC-C199E57EC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800600" y="3280518"/>
            <a:ext cx="533400" cy="5334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0000"/>
                <a:lumOff val="10000"/>
                <a:alpha val="8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E5EDDDE-2A74-4697-0FBB-518CAF088162}"/>
              </a:ext>
            </a:extLst>
          </p:cNvPr>
          <p:cNvSpPr/>
          <p:nvPr/>
        </p:nvSpPr>
        <p:spPr bwMode="auto">
          <a:xfrm>
            <a:off x="4846320" y="3326238"/>
            <a:ext cx="441960" cy="4419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IN" sz="2000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2</a:t>
            </a:r>
            <a:endParaRPr lang="en-US" sz="2000" b="1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835A88-09D6-1C15-29CE-BDF9E35C13A4}"/>
              </a:ext>
            </a:extLst>
          </p:cNvPr>
          <p:cNvSpPr txBox="1"/>
          <p:nvPr/>
        </p:nvSpPr>
        <p:spPr>
          <a:xfrm>
            <a:off x="5549899" y="3116331"/>
            <a:ext cx="5600701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/>
              <a:t>Providing examples, context and data (</a:t>
            </a:r>
            <a:r>
              <a:rPr lang="en-US" sz="2800" b="1">
                <a:solidFill>
                  <a:schemeClr val="accent1"/>
                </a:solidFill>
                <a:latin typeface="+mj-lt"/>
              </a:rPr>
              <a:t>meta-grounding</a:t>
            </a:r>
            <a:r>
              <a:rPr lang="en-US" sz="2800"/>
              <a:t>)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0A08375-C44C-3905-9A3E-952AFCFCE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549899" y="4365962"/>
            <a:ext cx="5867401" cy="0"/>
          </a:xfrm>
          <a:prstGeom prst="line">
            <a:avLst/>
          </a:prstGeom>
          <a:ln w="6350">
            <a:solidFill>
              <a:schemeClr val="bg1">
                <a:lumMod val="90000"/>
                <a:lumOff val="10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E00C708A-B788-D7EA-62A6-42A191E78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800600" y="4918007"/>
            <a:ext cx="533400" cy="5334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90000"/>
                <a:lumOff val="10000"/>
                <a:alpha val="8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5EE48D3-7AA7-707F-22E4-C8B26B47ADD9}"/>
              </a:ext>
            </a:extLst>
          </p:cNvPr>
          <p:cNvSpPr/>
          <p:nvPr/>
        </p:nvSpPr>
        <p:spPr bwMode="auto">
          <a:xfrm>
            <a:off x="4846320" y="4963727"/>
            <a:ext cx="441960" cy="441960"/>
          </a:xfrm>
          <a:prstGeom prst="ellipse">
            <a:avLst/>
          </a:prstGeom>
          <a:solidFill>
            <a:schemeClr val="bg1">
              <a:lumMod val="90000"/>
              <a:lumOff val="1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IN" sz="2000" b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3</a:t>
            </a:r>
            <a:endParaRPr lang="en-US" sz="2000" b="1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FD5137-D409-C626-599F-7DC78B948966}"/>
              </a:ext>
            </a:extLst>
          </p:cNvPr>
          <p:cNvSpPr txBox="1"/>
          <p:nvPr/>
        </p:nvSpPr>
        <p:spPr>
          <a:xfrm>
            <a:off x="5588837" y="4753820"/>
            <a:ext cx="5600701" cy="8617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2800"/>
              <a:t>Providing </a:t>
            </a:r>
            <a:r>
              <a:rPr lang="en-US" sz="2800" b="1">
                <a:solidFill>
                  <a:schemeClr val="accent1"/>
                </a:solidFill>
                <a:latin typeface="+mj-lt"/>
              </a:rPr>
              <a:t>guardrails</a:t>
            </a:r>
            <a:r>
              <a:rPr lang="en-US" sz="2800"/>
              <a:t> and mitigating fabrications</a:t>
            </a:r>
          </a:p>
        </p:txBody>
      </p:sp>
    </p:spTree>
    <p:extLst>
      <p:ext uri="{BB962C8B-B14F-4D97-AF65-F5344CB8AC3E}">
        <p14:creationId xmlns:p14="http://schemas.microsoft.com/office/powerpoint/2010/main" val="80059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5" grpId="0" animBg="1"/>
      <p:bldP spid="3" grpId="0"/>
      <p:bldP spid="16" grpId="0" animBg="1"/>
      <p:bldP spid="6" grpId="0" animBg="1"/>
      <p:bldP spid="4" grpId="0"/>
      <p:bldP spid="17" grpId="0" animBg="1"/>
      <p:bldP spid="7" grpId="0" animBg="1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209EC-349D-5B06-0C81-060CEE169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84172"/>
            <a:ext cx="5339992" cy="3117200"/>
          </a:xfrm>
        </p:spPr>
        <p:txBody>
          <a:bodyPr/>
          <a:lstStyle/>
          <a:p>
            <a:r>
              <a:rPr lang="en-AU" dirty="0"/>
              <a:t>Demo – Generating 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4CED7C-0570-6334-1BC1-4346E2A98E3C}"/>
              </a:ext>
            </a:extLst>
          </p:cNvPr>
          <p:cNvSpPr txBox="1"/>
          <p:nvPr/>
        </p:nvSpPr>
        <p:spPr>
          <a:xfrm>
            <a:off x="7541537" y="5785164"/>
            <a:ext cx="350512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GeneratingTextConsole</a:t>
            </a: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1630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7C8AB-EA71-12A4-ACD4-A6A924438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9511"/>
            <a:ext cx="11277600" cy="899665"/>
          </a:xfrm>
        </p:spPr>
        <p:txBody>
          <a:bodyPr wrap="square" anchor="t">
            <a:normAutofit/>
          </a:bodyPr>
          <a:lstStyle/>
          <a:p>
            <a:r>
              <a:rPr lang="en-AU" dirty="0"/>
              <a:t>Medhat Elmasry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DED6189-8C3A-A418-5123-9B33A886CDB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69239" y="1262334"/>
            <a:ext cx="6499080" cy="5306155"/>
          </a:xfrm>
        </p:spPr>
        <p:txBody>
          <a:bodyPr wrap="square">
            <a:normAutofit/>
          </a:bodyPr>
          <a:lstStyle/>
          <a:p>
            <a:r>
              <a:rPr lang="en-AU" dirty="0"/>
              <a:t>Instructor at BCIT</a:t>
            </a:r>
          </a:p>
          <a:p>
            <a:r>
              <a:rPr lang="en-AU" dirty="0"/>
              <a:t>Independent Contractor</a:t>
            </a:r>
          </a:p>
          <a:p>
            <a:r>
              <a:rPr lang="en-AU" dirty="0"/>
              <a:t>Microsoft MVP since 2017</a:t>
            </a:r>
          </a:p>
          <a:p>
            <a:r>
              <a:rPr lang="en-AU" dirty="0"/>
              <a:t>Founded .NET BC in 2003</a:t>
            </a:r>
          </a:p>
          <a:p>
            <a:r>
              <a:rPr lang="en-AU" dirty="0"/>
              <a:t>Speaker</a:t>
            </a:r>
          </a:p>
          <a:p>
            <a:r>
              <a:rPr lang="en-AU" dirty="0">
                <a:hlinkClick r:id="rId3"/>
              </a:rPr>
              <a:t>https://blog.medhat.ca</a:t>
            </a:r>
            <a:endParaRPr lang="en-AU" dirty="0"/>
          </a:p>
          <a:p>
            <a:r>
              <a:rPr lang="en-AU" dirty="0">
                <a:hlinkClick r:id="rId4"/>
              </a:rPr>
              <a:t>medhat@elmasry.ca</a:t>
            </a: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4797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6D5389-9020-9266-4A04-12FD774CCB8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C23963-2CF8-1329-53A4-0CE682230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08711"/>
            <a:ext cx="6134100" cy="1015663"/>
          </a:xfrm>
        </p:spPr>
        <p:txBody>
          <a:bodyPr/>
          <a:lstStyle/>
          <a:p>
            <a:r>
              <a:rPr lang="en-AU" dirty="0"/>
              <a:t>Talking in numbers</a:t>
            </a:r>
          </a:p>
        </p:txBody>
      </p:sp>
    </p:spTree>
    <p:extLst>
      <p:ext uri="{BB962C8B-B14F-4D97-AF65-F5344CB8AC3E}">
        <p14:creationId xmlns:p14="http://schemas.microsoft.com/office/powerpoint/2010/main" val="1938703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49BDF-FE9E-70A0-59EA-73FA0A570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err="1"/>
              <a:t>GenAI</a:t>
            </a:r>
            <a:r>
              <a:rPr lang="en-US" dirty="0"/>
              <a:t> Features: Embeddings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3850E57-DB2E-CAC4-318C-0B590D1B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11200" y="1553028"/>
            <a:ext cx="10769600" cy="4354285"/>
          </a:xfrm>
          <a:prstGeom prst="roundRect">
            <a:avLst>
              <a:gd name="adj" fmla="val 3793"/>
            </a:avLst>
          </a:prstGeom>
          <a:noFill/>
          <a:ln>
            <a:solidFill>
              <a:schemeClr val="bg1">
                <a:lumMod val="90000"/>
                <a:lumOff val="10000"/>
                <a:alpha val="8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14B4B7E-265B-793E-D8E4-BD936B1CF5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10772" y="1752600"/>
            <a:ext cx="2667000" cy="3955141"/>
          </a:xfrm>
          <a:custGeom>
            <a:avLst/>
            <a:gdLst>
              <a:gd name="connsiteX0" fmla="*/ 173995 w 2667000"/>
              <a:gd name="connsiteY0" fmla="*/ 0 h 3955141"/>
              <a:gd name="connsiteX1" fmla="*/ 2493005 w 2667000"/>
              <a:gd name="connsiteY1" fmla="*/ 0 h 3955141"/>
              <a:gd name="connsiteX2" fmla="*/ 2667000 w 2667000"/>
              <a:gd name="connsiteY2" fmla="*/ 173995 h 3955141"/>
              <a:gd name="connsiteX3" fmla="*/ 2667000 w 2667000"/>
              <a:gd name="connsiteY3" fmla="*/ 441274 h 3955141"/>
              <a:gd name="connsiteX4" fmla="*/ 2667000 w 2667000"/>
              <a:gd name="connsiteY4" fmla="*/ 3513867 h 3955141"/>
              <a:gd name="connsiteX5" fmla="*/ 2667000 w 2667000"/>
              <a:gd name="connsiteY5" fmla="*/ 3781146 h 3955141"/>
              <a:gd name="connsiteX6" fmla="*/ 2493005 w 2667000"/>
              <a:gd name="connsiteY6" fmla="*/ 3955141 h 3955141"/>
              <a:gd name="connsiteX7" fmla="*/ 173995 w 2667000"/>
              <a:gd name="connsiteY7" fmla="*/ 3955141 h 3955141"/>
              <a:gd name="connsiteX8" fmla="*/ 0 w 2667000"/>
              <a:gd name="connsiteY8" fmla="*/ 3781146 h 3955141"/>
              <a:gd name="connsiteX9" fmla="*/ 0 w 2667000"/>
              <a:gd name="connsiteY9" fmla="*/ 3513867 h 3955141"/>
              <a:gd name="connsiteX10" fmla="*/ 0 w 2667000"/>
              <a:gd name="connsiteY10" fmla="*/ 441274 h 3955141"/>
              <a:gd name="connsiteX11" fmla="*/ 0 w 2667000"/>
              <a:gd name="connsiteY11" fmla="*/ 173995 h 3955141"/>
              <a:gd name="connsiteX12" fmla="*/ 173995 w 2667000"/>
              <a:gd name="connsiteY12" fmla="*/ 0 h 395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67000" h="3955141">
                <a:moveTo>
                  <a:pt x="173995" y="0"/>
                </a:moveTo>
                <a:lnTo>
                  <a:pt x="2493005" y="0"/>
                </a:lnTo>
                <a:cubicBezTo>
                  <a:pt x="2589100" y="0"/>
                  <a:pt x="2667000" y="77900"/>
                  <a:pt x="2667000" y="173995"/>
                </a:cubicBezTo>
                <a:lnTo>
                  <a:pt x="2667000" y="441274"/>
                </a:lnTo>
                <a:lnTo>
                  <a:pt x="2667000" y="3513867"/>
                </a:lnTo>
                <a:lnTo>
                  <a:pt x="2667000" y="3781146"/>
                </a:lnTo>
                <a:cubicBezTo>
                  <a:pt x="2667000" y="3877241"/>
                  <a:pt x="2589100" y="3955141"/>
                  <a:pt x="2493005" y="3955141"/>
                </a:cubicBezTo>
                <a:lnTo>
                  <a:pt x="173995" y="3955141"/>
                </a:lnTo>
                <a:cubicBezTo>
                  <a:pt x="77900" y="3955141"/>
                  <a:pt x="0" y="3877241"/>
                  <a:pt x="0" y="3781146"/>
                </a:cubicBezTo>
                <a:lnTo>
                  <a:pt x="0" y="3513867"/>
                </a:lnTo>
                <a:lnTo>
                  <a:pt x="0" y="441274"/>
                </a:lnTo>
                <a:lnTo>
                  <a:pt x="0" y="173995"/>
                </a:lnTo>
                <a:cubicBezTo>
                  <a:pt x="0" y="77900"/>
                  <a:pt x="77900" y="0"/>
                  <a:pt x="173995" y="0"/>
                </a:cubicBezTo>
                <a:close/>
              </a:path>
            </a:pathLst>
          </a:custGeom>
          <a:gradFill flip="none" rotWithShape="1">
            <a:gsLst>
              <a:gs pos="0">
                <a:srgbClr val="040F16">
                  <a:alpha val="10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38100" dist="38100" dir="5400000" algn="t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speech_2" title="Icon of a chat bubble">
            <a:extLst>
              <a:ext uri="{FF2B5EF4-FFF2-40B4-BE49-F238E27FC236}">
                <a16:creationId xmlns:a16="http://schemas.microsoft.com/office/drawing/2014/main" id="{859FFE38-FC57-E50C-CAD0-0BB43979CD3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38303" y="2579593"/>
            <a:ext cx="1011938" cy="898974"/>
          </a:xfrm>
          <a:custGeom>
            <a:avLst/>
            <a:gdLst>
              <a:gd name="T0" fmla="*/ 122 w 215"/>
              <a:gd name="T1" fmla="*/ 145 h 191"/>
              <a:gd name="T2" fmla="*/ 76 w 215"/>
              <a:gd name="T3" fmla="*/ 145 h 191"/>
              <a:gd name="T4" fmla="*/ 31 w 215"/>
              <a:gd name="T5" fmla="*/ 191 h 191"/>
              <a:gd name="T6" fmla="*/ 31 w 215"/>
              <a:gd name="T7" fmla="*/ 145 h 191"/>
              <a:gd name="T8" fmla="*/ 0 w 215"/>
              <a:gd name="T9" fmla="*/ 145 h 191"/>
              <a:gd name="T10" fmla="*/ 0 w 215"/>
              <a:gd name="T11" fmla="*/ 0 h 191"/>
              <a:gd name="T12" fmla="*/ 215 w 215"/>
              <a:gd name="T13" fmla="*/ 0 h 191"/>
              <a:gd name="T14" fmla="*/ 215 w 215"/>
              <a:gd name="T15" fmla="*/ 120 h 191"/>
              <a:gd name="T16" fmla="*/ 122 w 215"/>
              <a:gd name="T17" fmla="*/ 145 h 191"/>
              <a:gd name="T18" fmla="*/ 122 w 215"/>
              <a:gd name="T19" fmla="*/ 145 h 191"/>
              <a:gd name="T20" fmla="*/ 122 w 215"/>
              <a:gd name="T21" fmla="*/ 145 h 191"/>
              <a:gd name="T22" fmla="*/ 215 w 215"/>
              <a:gd name="T23" fmla="*/ 145 h 191"/>
              <a:gd name="T24" fmla="*/ 215 w 215"/>
              <a:gd name="T25" fmla="*/ 12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5" h="191">
                <a:moveTo>
                  <a:pt x="122" y="145"/>
                </a:moveTo>
                <a:lnTo>
                  <a:pt x="76" y="145"/>
                </a:lnTo>
                <a:lnTo>
                  <a:pt x="31" y="191"/>
                </a:lnTo>
                <a:lnTo>
                  <a:pt x="31" y="145"/>
                </a:lnTo>
                <a:lnTo>
                  <a:pt x="0" y="145"/>
                </a:lnTo>
                <a:lnTo>
                  <a:pt x="0" y="0"/>
                </a:lnTo>
                <a:lnTo>
                  <a:pt x="215" y="0"/>
                </a:lnTo>
                <a:lnTo>
                  <a:pt x="215" y="120"/>
                </a:lnTo>
                <a:moveTo>
                  <a:pt x="122" y="145"/>
                </a:moveTo>
                <a:lnTo>
                  <a:pt x="122" y="145"/>
                </a:lnTo>
                <a:moveTo>
                  <a:pt x="122" y="145"/>
                </a:moveTo>
                <a:lnTo>
                  <a:pt x="215" y="145"/>
                </a:lnTo>
                <a:lnTo>
                  <a:pt x="215" y="120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D736018-8C28-7D68-C73B-78F8B5E46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44802" y="3810974"/>
            <a:ext cx="598941" cy="0"/>
          </a:xfrm>
          <a:prstGeom prst="line">
            <a:avLst/>
          </a:prstGeom>
          <a:ln w="381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B521CF8-580F-D887-E854-DA8ECFB54244}"/>
              </a:ext>
            </a:extLst>
          </p:cNvPr>
          <p:cNvSpPr txBox="1"/>
          <p:nvPr/>
        </p:nvSpPr>
        <p:spPr>
          <a:xfrm>
            <a:off x="1040494" y="4143380"/>
            <a:ext cx="2407556" cy="132343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sz="2000"/>
              <a:t>“Today we are going to learn about Azure AI Studio”</a:t>
            </a:r>
          </a:p>
        </p:txBody>
      </p:sp>
      <p:grpSp>
        <p:nvGrpSpPr>
          <p:cNvPr id="11" name="Group 10" descr="arrow pointing right">
            <a:extLst>
              <a:ext uri="{FF2B5EF4-FFF2-40B4-BE49-F238E27FC236}">
                <a16:creationId xmlns:a16="http://schemas.microsoft.com/office/drawing/2014/main" id="{60CFA043-B81C-6D05-840B-8E70020992C2}"/>
              </a:ext>
            </a:extLst>
          </p:cNvPr>
          <p:cNvGrpSpPr/>
          <p:nvPr/>
        </p:nvGrpSpPr>
        <p:grpSpPr>
          <a:xfrm>
            <a:off x="3692145" y="3382864"/>
            <a:ext cx="427334" cy="427334"/>
            <a:chOff x="3900244" y="2456962"/>
            <a:chExt cx="427334" cy="42733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6D2641E-D1F0-5714-29BE-31F89E66FB91}"/>
                </a:ext>
              </a:extLst>
            </p:cNvPr>
            <p:cNvSpPr/>
            <p:nvPr/>
          </p:nvSpPr>
          <p:spPr bwMode="auto">
            <a:xfrm>
              <a:off x="3900244" y="2456962"/>
              <a:ext cx="427334" cy="427334"/>
            </a:xfrm>
            <a:prstGeom prst="ellipse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Graphic 4">
              <a:extLst>
                <a:ext uri="{FF2B5EF4-FFF2-40B4-BE49-F238E27FC236}">
                  <a16:creationId xmlns:a16="http://schemas.microsoft.com/office/drawing/2014/main" id="{A51E8947-A7F9-D229-7142-2E71E06C735E}"/>
                </a:ext>
              </a:extLst>
            </p:cNvPr>
            <p:cNvSpPr/>
            <p:nvPr/>
          </p:nvSpPr>
          <p:spPr>
            <a:xfrm>
              <a:off x="4060094" y="2553371"/>
              <a:ext cx="136208" cy="234516"/>
            </a:xfrm>
            <a:custGeom>
              <a:avLst/>
              <a:gdLst>
                <a:gd name="connsiteX0" fmla="*/ 0 w 1187037"/>
                <a:gd name="connsiteY0" fmla="*/ 203666 h 1934760"/>
                <a:gd name="connsiteX1" fmla="*/ 56674 w 1187037"/>
                <a:gd name="connsiteY1" fmla="*/ 62696 h 1934760"/>
                <a:gd name="connsiteX2" fmla="*/ 344710 w 1187037"/>
                <a:gd name="connsiteY2" fmla="*/ 56695 h 1934760"/>
                <a:gd name="connsiteX3" fmla="*/ 1124331 w 1187037"/>
                <a:gd name="connsiteY3" fmla="*/ 804408 h 1934760"/>
                <a:gd name="connsiteX4" fmla="*/ 1187006 w 1187037"/>
                <a:gd name="connsiteY4" fmla="*/ 947187 h 1934760"/>
                <a:gd name="connsiteX5" fmla="*/ 1130332 w 1187037"/>
                <a:gd name="connsiteY5" fmla="*/ 1092444 h 1934760"/>
                <a:gd name="connsiteX6" fmla="*/ 382619 w 1187037"/>
                <a:gd name="connsiteY6" fmla="*/ 1872065 h 1934760"/>
                <a:gd name="connsiteX7" fmla="*/ 94583 w 1187037"/>
                <a:gd name="connsiteY7" fmla="*/ 1878066 h 1934760"/>
                <a:gd name="connsiteX8" fmla="*/ 88583 w 1187037"/>
                <a:gd name="connsiteY8" fmla="*/ 1590030 h 1934760"/>
                <a:gd name="connsiteX9" fmla="*/ 695325 w 1187037"/>
                <a:gd name="connsiteY9" fmla="*/ 957474 h 1934760"/>
                <a:gd name="connsiteX10" fmla="*/ 62675 w 1187037"/>
                <a:gd name="connsiteY10" fmla="*/ 350732 h 1934760"/>
                <a:gd name="connsiteX11" fmla="*/ 0 w 1187037"/>
                <a:gd name="connsiteY11" fmla="*/ 203666 h 193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87037" h="1934760">
                  <a:moveTo>
                    <a:pt x="0" y="203666"/>
                  </a:moveTo>
                  <a:cubicBezTo>
                    <a:pt x="0" y="152993"/>
                    <a:pt x="18860" y="102225"/>
                    <a:pt x="56674" y="62696"/>
                  </a:cubicBezTo>
                  <a:cubicBezTo>
                    <a:pt x="134493" y="-18457"/>
                    <a:pt x="263462" y="-21219"/>
                    <a:pt x="344710" y="56695"/>
                  </a:cubicBezTo>
                  <a:lnTo>
                    <a:pt x="1124331" y="804408"/>
                  </a:lnTo>
                  <a:cubicBezTo>
                    <a:pt x="1163288" y="841841"/>
                    <a:pt x="1185863" y="893181"/>
                    <a:pt x="1187006" y="947187"/>
                  </a:cubicBezTo>
                  <a:cubicBezTo>
                    <a:pt x="1187958" y="1000813"/>
                    <a:pt x="1167765" y="1053486"/>
                    <a:pt x="1130332" y="1092444"/>
                  </a:cubicBezTo>
                  <a:lnTo>
                    <a:pt x="382619" y="1872065"/>
                  </a:lnTo>
                  <a:cubicBezTo>
                    <a:pt x="304800" y="1953218"/>
                    <a:pt x="175831" y="1955980"/>
                    <a:pt x="94583" y="1878066"/>
                  </a:cubicBezTo>
                  <a:cubicBezTo>
                    <a:pt x="13335" y="1800151"/>
                    <a:pt x="10668" y="1671278"/>
                    <a:pt x="88583" y="1590030"/>
                  </a:cubicBezTo>
                  <a:lnTo>
                    <a:pt x="695325" y="957474"/>
                  </a:lnTo>
                  <a:lnTo>
                    <a:pt x="62675" y="350732"/>
                  </a:lnTo>
                  <a:cubicBezTo>
                    <a:pt x="20955" y="310727"/>
                    <a:pt x="0" y="257292"/>
                    <a:pt x="0" y="203666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cs typeface="Segoe UI" pitchFamily="34" charset="0"/>
              </a:endParaRPr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F658381-9C16-3F4A-9B69-CAB3D59A6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233851" y="1752600"/>
            <a:ext cx="2667000" cy="3955141"/>
          </a:xfrm>
          <a:custGeom>
            <a:avLst/>
            <a:gdLst>
              <a:gd name="connsiteX0" fmla="*/ 173995 w 2667000"/>
              <a:gd name="connsiteY0" fmla="*/ 0 h 3955141"/>
              <a:gd name="connsiteX1" fmla="*/ 2493005 w 2667000"/>
              <a:gd name="connsiteY1" fmla="*/ 0 h 3955141"/>
              <a:gd name="connsiteX2" fmla="*/ 2667000 w 2667000"/>
              <a:gd name="connsiteY2" fmla="*/ 173995 h 3955141"/>
              <a:gd name="connsiteX3" fmla="*/ 2667000 w 2667000"/>
              <a:gd name="connsiteY3" fmla="*/ 441274 h 3955141"/>
              <a:gd name="connsiteX4" fmla="*/ 2667000 w 2667000"/>
              <a:gd name="connsiteY4" fmla="*/ 3513867 h 3955141"/>
              <a:gd name="connsiteX5" fmla="*/ 2667000 w 2667000"/>
              <a:gd name="connsiteY5" fmla="*/ 3781146 h 3955141"/>
              <a:gd name="connsiteX6" fmla="*/ 2493005 w 2667000"/>
              <a:gd name="connsiteY6" fmla="*/ 3955141 h 3955141"/>
              <a:gd name="connsiteX7" fmla="*/ 173995 w 2667000"/>
              <a:gd name="connsiteY7" fmla="*/ 3955141 h 3955141"/>
              <a:gd name="connsiteX8" fmla="*/ 0 w 2667000"/>
              <a:gd name="connsiteY8" fmla="*/ 3781146 h 3955141"/>
              <a:gd name="connsiteX9" fmla="*/ 0 w 2667000"/>
              <a:gd name="connsiteY9" fmla="*/ 3513867 h 3955141"/>
              <a:gd name="connsiteX10" fmla="*/ 0 w 2667000"/>
              <a:gd name="connsiteY10" fmla="*/ 441274 h 3955141"/>
              <a:gd name="connsiteX11" fmla="*/ 0 w 2667000"/>
              <a:gd name="connsiteY11" fmla="*/ 173995 h 3955141"/>
              <a:gd name="connsiteX12" fmla="*/ 173995 w 2667000"/>
              <a:gd name="connsiteY12" fmla="*/ 0 h 395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67000" h="3955141">
                <a:moveTo>
                  <a:pt x="173995" y="0"/>
                </a:moveTo>
                <a:lnTo>
                  <a:pt x="2493005" y="0"/>
                </a:lnTo>
                <a:cubicBezTo>
                  <a:pt x="2589100" y="0"/>
                  <a:pt x="2667000" y="77900"/>
                  <a:pt x="2667000" y="173995"/>
                </a:cubicBezTo>
                <a:lnTo>
                  <a:pt x="2667000" y="441274"/>
                </a:lnTo>
                <a:lnTo>
                  <a:pt x="2667000" y="3513867"/>
                </a:lnTo>
                <a:lnTo>
                  <a:pt x="2667000" y="3781146"/>
                </a:lnTo>
                <a:cubicBezTo>
                  <a:pt x="2667000" y="3877241"/>
                  <a:pt x="2589100" y="3955141"/>
                  <a:pt x="2493005" y="3955141"/>
                </a:cubicBezTo>
                <a:lnTo>
                  <a:pt x="173995" y="3955141"/>
                </a:lnTo>
                <a:cubicBezTo>
                  <a:pt x="77900" y="3955141"/>
                  <a:pt x="0" y="3877241"/>
                  <a:pt x="0" y="3781146"/>
                </a:cubicBezTo>
                <a:lnTo>
                  <a:pt x="0" y="3513867"/>
                </a:lnTo>
                <a:lnTo>
                  <a:pt x="0" y="441274"/>
                </a:lnTo>
                <a:lnTo>
                  <a:pt x="0" y="173995"/>
                </a:lnTo>
                <a:cubicBezTo>
                  <a:pt x="0" y="77900"/>
                  <a:pt x="77900" y="0"/>
                  <a:pt x="173995" y="0"/>
                </a:cubicBezTo>
                <a:close/>
              </a:path>
            </a:pathLst>
          </a:custGeom>
          <a:gradFill flip="none" rotWithShape="1">
            <a:gsLst>
              <a:gs pos="0">
                <a:srgbClr val="040F16">
                  <a:alpha val="10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38100" dist="38100" dir="5400000" algn="t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6" name="Graphic 65" descr="icon of a Processor outline">
            <a:extLst>
              <a:ext uri="{FF2B5EF4-FFF2-40B4-BE49-F238E27FC236}">
                <a16:creationId xmlns:a16="http://schemas.microsoft.com/office/drawing/2014/main" id="{C8424EE3-0D12-F515-F234-B2C772008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91465" y="2323192"/>
            <a:ext cx="1351774" cy="1351774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E36508D-6A58-D5E6-3F4A-249B94AA0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267882" y="3810974"/>
            <a:ext cx="598941" cy="0"/>
          </a:xfrm>
          <a:prstGeom prst="line">
            <a:avLst/>
          </a:prstGeom>
          <a:ln w="381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ADDE9FB-20F7-0509-BEAC-29C0FE837D52}"/>
              </a:ext>
            </a:extLst>
          </p:cNvPr>
          <p:cNvSpPr txBox="1"/>
          <p:nvPr/>
        </p:nvSpPr>
        <p:spPr>
          <a:xfrm>
            <a:off x="4443618" y="4143380"/>
            <a:ext cx="2247468" cy="70788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sz="2000"/>
              <a:t>Text Embedding Ada</a:t>
            </a:r>
          </a:p>
        </p:txBody>
      </p:sp>
      <p:grpSp>
        <p:nvGrpSpPr>
          <p:cNvPr id="18" name="Group 17" descr="arrow pointing right">
            <a:extLst>
              <a:ext uri="{FF2B5EF4-FFF2-40B4-BE49-F238E27FC236}">
                <a16:creationId xmlns:a16="http://schemas.microsoft.com/office/drawing/2014/main" id="{77300859-C82A-08E8-30AA-50FBE49F439F}"/>
              </a:ext>
            </a:extLst>
          </p:cNvPr>
          <p:cNvGrpSpPr/>
          <p:nvPr/>
        </p:nvGrpSpPr>
        <p:grpSpPr>
          <a:xfrm>
            <a:off x="7015225" y="3382864"/>
            <a:ext cx="427334" cy="427334"/>
            <a:chOff x="3900244" y="2456962"/>
            <a:chExt cx="427334" cy="42733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78B8CDB-36E0-F452-CCA1-559B4CB8ED06}"/>
                </a:ext>
              </a:extLst>
            </p:cNvPr>
            <p:cNvSpPr/>
            <p:nvPr/>
          </p:nvSpPr>
          <p:spPr bwMode="auto">
            <a:xfrm>
              <a:off x="3900244" y="2456962"/>
              <a:ext cx="427334" cy="427334"/>
            </a:xfrm>
            <a:prstGeom prst="ellipse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Graphic 4">
              <a:extLst>
                <a:ext uri="{FF2B5EF4-FFF2-40B4-BE49-F238E27FC236}">
                  <a16:creationId xmlns:a16="http://schemas.microsoft.com/office/drawing/2014/main" id="{10D0104C-97E5-B51F-0F3C-5535E4E59155}"/>
                </a:ext>
              </a:extLst>
            </p:cNvPr>
            <p:cNvSpPr/>
            <p:nvPr/>
          </p:nvSpPr>
          <p:spPr>
            <a:xfrm>
              <a:off x="4060094" y="2553371"/>
              <a:ext cx="136208" cy="234516"/>
            </a:xfrm>
            <a:custGeom>
              <a:avLst/>
              <a:gdLst>
                <a:gd name="connsiteX0" fmla="*/ 0 w 1187037"/>
                <a:gd name="connsiteY0" fmla="*/ 203666 h 1934760"/>
                <a:gd name="connsiteX1" fmla="*/ 56674 w 1187037"/>
                <a:gd name="connsiteY1" fmla="*/ 62696 h 1934760"/>
                <a:gd name="connsiteX2" fmla="*/ 344710 w 1187037"/>
                <a:gd name="connsiteY2" fmla="*/ 56695 h 1934760"/>
                <a:gd name="connsiteX3" fmla="*/ 1124331 w 1187037"/>
                <a:gd name="connsiteY3" fmla="*/ 804408 h 1934760"/>
                <a:gd name="connsiteX4" fmla="*/ 1187006 w 1187037"/>
                <a:gd name="connsiteY4" fmla="*/ 947187 h 1934760"/>
                <a:gd name="connsiteX5" fmla="*/ 1130332 w 1187037"/>
                <a:gd name="connsiteY5" fmla="*/ 1092444 h 1934760"/>
                <a:gd name="connsiteX6" fmla="*/ 382619 w 1187037"/>
                <a:gd name="connsiteY6" fmla="*/ 1872065 h 1934760"/>
                <a:gd name="connsiteX7" fmla="*/ 94583 w 1187037"/>
                <a:gd name="connsiteY7" fmla="*/ 1878066 h 1934760"/>
                <a:gd name="connsiteX8" fmla="*/ 88583 w 1187037"/>
                <a:gd name="connsiteY8" fmla="*/ 1590030 h 1934760"/>
                <a:gd name="connsiteX9" fmla="*/ 695325 w 1187037"/>
                <a:gd name="connsiteY9" fmla="*/ 957474 h 1934760"/>
                <a:gd name="connsiteX10" fmla="*/ 62675 w 1187037"/>
                <a:gd name="connsiteY10" fmla="*/ 350732 h 1934760"/>
                <a:gd name="connsiteX11" fmla="*/ 0 w 1187037"/>
                <a:gd name="connsiteY11" fmla="*/ 203666 h 193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87037" h="1934760">
                  <a:moveTo>
                    <a:pt x="0" y="203666"/>
                  </a:moveTo>
                  <a:cubicBezTo>
                    <a:pt x="0" y="152993"/>
                    <a:pt x="18860" y="102225"/>
                    <a:pt x="56674" y="62696"/>
                  </a:cubicBezTo>
                  <a:cubicBezTo>
                    <a:pt x="134493" y="-18457"/>
                    <a:pt x="263462" y="-21219"/>
                    <a:pt x="344710" y="56695"/>
                  </a:cubicBezTo>
                  <a:lnTo>
                    <a:pt x="1124331" y="804408"/>
                  </a:lnTo>
                  <a:cubicBezTo>
                    <a:pt x="1163288" y="841841"/>
                    <a:pt x="1185863" y="893181"/>
                    <a:pt x="1187006" y="947187"/>
                  </a:cubicBezTo>
                  <a:cubicBezTo>
                    <a:pt x="1187958" y="1000813"/>
                    <a:pt x="1167765" y="1053486"/>
                    <a:pt x="1130332" y="1092444"/>
                  </a:cubicBezTo>
                  <a:lnTo>
                    <a:pt x="382619" y="1872065"/>
                  </a:lnTo>
                  <a:cubicBezTo>
                    <a:pt x="304800" y="1953218"/>
                    <a:pt x="175831" y="1955980"/>
                    <a:pt x="94583" y="1878066"/>
                  </a:cubicBezTo>
                  <a:cubicBezTo>
                    <a:pt x="13335" y="1800151"/>
                    <a:pt x="10668" y="1671278"/>
                    <a:pt x="88583" y="1590030"/>
                  </a:cubicBezTo>
                  <a:lnTo>
                    <a:pt x="695325" y="957474"/>
                  </a:lnTo>
                  <a:lnTo>
                    <a:pt x="62675" y="350732"/>
                  </a:lnTo>
                  <a:cubicBezTo>
                    <a:pt x="20955" y="310727"/>
                    <a:pt x="0" y="257292"/>
                    <a:pt x="0" y="203666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cs typeface="Segoe UI" pitchFamily="34" charset="0"/>
              </a:endParaRPr>
            </a:p>
          </p:txBody>
        </p:sp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8B591CD-E19C-A0A5-C6F1-3505D68F93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56931" y="1752600"/>
            <a:ext cx="3724296" cy="3955141"/>
          </a:xfrm>
          <a:custGeom>
            <a:avLst/>
            <a:gdLst>
              <a:gd name="connsiteX0" fmla="*/ 240596 w 3724296"/>
              <a:gd name="connsiteY0" fmla="*/ 0 h 3955141"/>
              <a:gd name="connsiteX1" fmla="*/ 3483700 w 3724296"/>
              <a:gd name="connsiteY1" fmla="*/ 0 h 3955141"/>
              <a:gd name="connsiteX2" fmla="*/ 3724296 w 3724296"/>
              <a:gd name="connsiteY2" fmla="*/ 240596 h 3955141"/>
              <a:gd name="connsiteX3" fmla="*/ 3724296 w 3724296"/>
              <a:gd name="connsiteY3" fmla="*/ 507875 h 3955141"/>
              <a:gd name="connsiteX4" fmla="*/ 3724296 w 3724296"/>
              <a:gd name="connsiteY4" fmla="*/ 3447266 h 3955141"/>
              <a:gd name="connsiteX5" fmla="*/ 3724296 w 3724296"/>
              <a:gd name="connsiteY5" fmla="*/ 3714545 h 3955141"/>
              <a:gd name="connsiteX6" fmla="*/ 3483700 w 3724296"/>
              <a:gd name="connsiteY6" fmla="*/ 3955141 h 3955141"/>
              <a:gd name="connsiteX7" fmla="*/ 240596 w 3724296"/>
              <a:gd name="connsiteY7" fmla="*/ 3955141 h 3955141"/>
              <a:gd name="connsiteX8" fmla="*/ 0 w 3724296"/>
              <a:gd name="connsiteY8" fmla="*/ 3714545 h 3955141"/>
              <a:gd name="connsiteX9" fmla="*/ 0 w 3724296"/>
              <a:gd name="connsiteY9" fmla="*/ 3447266 h 3955141"/>
              <a:gd name="connsiteX10" fmla="*/ 0 w 3724296"/>
              <a:gd name="connsiteY10" fmla="*/ 507875 h 3955141"/>
              <a:gd name="connsiteX11" fmla="*/ 0 w 3724296"/>
              <a:gd name="connsiteY11" fmla="*/ 240596 h 3955141"/>
              <a:gd name="connsiteX12" fmla="*/ 240596 w 3724296"/>
              <a:gd name="connsiteY12" fmla="*/ 0 h 395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24296" h="3955141">
                <a:moveTo>
                  <a:pt x="240596" y="0"/>
                </a:moveTo>
                <a:lnTo>
                  <a:pt x="3483700" y="0"/>
                </a:lnTo>
                <a:cubicBezTo>
                  <a:pt x="3616578" y="0"/>
                  <a:pt x="3724296" y="107718"/>
                  <a:pt x="3724296" y="240596"/>
                </a:cubicBezTo>
                <a:lnTo>
                  <a:pt x="3724296" y="507875"/>
                </a:lnTo>
                <a:lnTo>
                  <a:pt x="3724296" y="3447266"/>
                </a:lnTo>
                <a:lnTo>
                  <a:pt x="3724296" y="3714545"/>
                </a:lnTo>
                <a:cubicBezTo>
                  <a:pt x="3724296" y="3847423"/>
                  <a:pt x="3616578" y="3955141"/>
                  <a:pt x="3483700" y="3955141"/>
                </a:cubicBezTo>
                <a:lnTo>
                  <a:pt x="240596" y="3955141"/>
                </a:lnTo>
                <a:cubicBezTo>
                  <a:pt x="107718" y="3955141"/>
                  <a:pt x="0" y="3847423"/>
                  <a:pt x="0" y="3714545"/>
                </a:cubicBezTo>
                <a:lnTo>
                  <a:pt x="0" y="3447266"/>
                </a:lnTo>
                <a:lnTo>
                  <a:pt x="0" y="507875"/>
                </a:lnTo>
                <a:lnTo>
                  <a:pt x="0" y="240596"/>
                </a:lnTo>
                <a:cubicBezTo>
                  <a:pt x="0" y="107718"/>
                  <a:pt x="107718" y="0"/>
                  <a:pt x="240596" y="0"/>
                </a:cubicBezTo>
                <a:close/>
              </a:path>
            </a:pathLst>
          </a:custGeom>
          <a:gradFill flip="none" rotWithShape="1">
            <a:gsLst>
              <a:gs pos="0">
                <a:srgbClr val="040F16">
                  <a:alpha val="10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38100" dist="38100" dir="5400000" algn="t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00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A76B3D-BF8E-1684-1BE2-38408AEEFE53}"/>
              </a:ext>
            </a:extLst>
          </p:cNvPr>
          <p:cNvSpPr txBox="1"/>
          <p:nvPr/>
        </p:nvSpPr>
        <p:spPr>
          <a:xfrm>
            <a:off x="7946899" y="2299009"/>
            <a:ext cx="294436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[-0.006655829958617687, 0.0026128944009542465, 0.008792596869170666, -0.02446001023054123, -0.008540431968867779, 0.022071078419685364, -0.010703742504119873, 0.003311325330287218, -0.011632772162556648, -0.02187200076878071, ...]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5CCFFEE-ED78-E4CB-ED71-7F33E784AD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13344" y="2845072"/>
            <a:ext cx="308014" cy="30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8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36277-B9D7-F802-91BB-4887886E5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84172"/>
            <a:ext cx="5339992" cy="2139688"/>
          </a:xfrm>
        </p:spPr>
        <p:txBody>
          <a:bodyPr/>
          <a:lstStyle/>
          <a:p>
            <a:r>
              <a:rPr lang="en-AU" dirty="0"/>
              <a:t>Demo – Embeddings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96BF58-0840-493D-876B-16DB30621C98}"/>
              </a:ext>
            </a:extLst>
          </p:cNvPr>
          <p:cNvSpPr txBox="1"/>
          <p:nvPr/>
        </p:nvSpPr>
        <p:spPr>
          <a:xfrm>
            <a:off x="7849355" y="5794218"/>
            <a:ext cx="321786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EmbeddingsDemoSK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96563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2BD67-0C2D-F32E-E3CF-61FE70617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4BB40-721D-C333-6D99-DD618481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84172"/>
            <a:ext cx="5339992" cy="3117200"/>
          </a:xfrm>
        </p:spPr>
        <p:txBody>
          <a:bodyPr/>
          <a:lstStyle/>
          <a:p>
            <a:r>
              <a:rPr lang="en-AU" dirty="0"/>
              <a:t>Demo – Smart Components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32BEBC-1F8B-4960-00D3-234C84CBCA7A}"/>
              </a:ext>
            </a:extLst>
          </p:cNvPr>
          <p:cNvSpPr txBox="1"/>
          <p:nvPr/>
        </p:nvSpPr>
        <p:spPr>
          <a:xfrm>
            <a:off x="8365403" y="5712736"/>
            <a:ext cx="2042867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1800" dirty="0" err="1">
                <a:effectLst/>
                <a:latin typeface="Lucida Console" panose="020B0609040504020204" pitchFamily="49" charset="0"/>
                <a:ea typeface="Gill Sans MT" panose="020B0502020104020203" pitchFamily="34" charset="0"/>
                <a:cs typeface="Times New Roman" panose="02020603050405020304" pitchFamily="18" charset="0"/>
              </a:rPr>
              <a:t>EfFuncCallSK</a:t>
            </a: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7797B5-6310-5B77-3939-C367C34E9A8E}"/>
              </a:ext>
            </a:extLst>
          </p:cNvPr>
          <p:cNvSpPr txBox="1"/>
          <p:nvPr/>
        </p:nvSpPr>
        <p:spPr>
          <a:xfrm>
            <a:off x="3381375" y="415833"/>
            <a:ext cx="6515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https://github.com/dotnet-smartcomponents/smartcomponents </a:t>
            </a:r>
          </a:p>
        </p:txBody>
      </p:sp>
    </p:spTree>
    <p:extLst>
      <p:ext uri="{BB962C8B-B14F-4D97-AF65-F5344CB8AC3E}">
        <p14:creationId xmlns:p14="http://schemas.microsoft.com/office/powerpoint/2010/main" val="248009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2E6885-5DCD-EC41-CB52-06D16BF422B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86924C-8C74-BEF8-116B-45EE9DE73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08711"/>
            <a:ext cx="6134100" cy="1846659"/>
          </a:xfrm>
        </p:spPr>
        <p:txBody>
          <a:bodyPr/>
          <a:lstStyle/>
          <a:p>
            <a:r>
              <a:rPr lang="en-AU" dirty="0"/>
              <a:t>Executing custom logic</a:t>
            </a:r>
          </a:p>
        </p:txBody>
      </p:sp>
    </p:spTree>
    <p:extLst>
      <p:ext uri="{BB962C8B-B14F-4D97-AF65-F5344CB8AC3E}">
        <p14:creationId xmlns:p14="http://schemas.microsoft.com/office/powerpoint/2010/main" val="102700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9B8D1C0-DB9F-4699-A7DD-D5E729448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71821" y="4170193"/>
            <a:ext cx="5067189" cy="1145022"/>
          </a:xfrm>
          <a:prstGeom prst="roundRect">
            <a:avLst>
              <a:gd name="adj" fmla="val 0"/>
            </a:avLst>
          </a:prstGeom>
          <a:solidFill>
            <a:srgbClr val="3A495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0" tIns="72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Rectangle: Top Corners Rounded 2">
            <a:extLst>
              <a:ext uri="{FF2B5EF4-FFF2-40B4-BE49-F238E27FC236}">
                <a16:creationId xmlns:a16="http://schemas.microsoft.com/office/drawing/2014/main" id="{B2F5DBDC-CC42-934D-5C40-564BA266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71822" y="2825676"/>
            <a:ext cx="5067189" cy="1618026"/>
          </a:xfrm>
          <a:prstGeom prst="round2SameRect">
            <a:avLst>
              <a:gd name="adj1" fmla="val 7566"/>
              <a:gd name="adj2" fmla="val 0"/>
            </a:avLst>
          </a:prstGeom>
          <a:solidFill>
            <a:srgbClr val="3A495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0" tIns="72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BBA51800-810F-4687-46A8-706C7E9DA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>
            <a:off x="771821" y="5315214"/>
            <a:ext cx="5067188" cy="862774"/>
          </a:xfrm>
          <a:prstGeom prst="round2SameRect">
            <a:avLst/>
          </a:prstGeom>
          <a:solidFill>
            <a:srgbClr val="3A495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0" tIns="72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43FAD868-5229-2F18-C608-30987E1EB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71822" y="1766959"/>
            <a:ext cx="5067189" cy="780582"/>
          </a:xfrm>
          <a:prstGeom prst="round2SameRect">
            <a:avLst>
              <a:gd name="adj1" fmla="val 7566"/>
              <a:gd name="adj2" fmla="val 0"/>
            </a:avLst>
          </a:prstGeom>
          <a:solidFill>
            <a:srgbClr val="3A495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0" tIns="72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2CDDAB-85DB-FC41-468E-1BBCE86E2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Azure OpenAI Function Calling</a:t>
            </a:r>
          </a:p>
        </p:txBody>
      </p:sp>
      <p:sp>
        <p:nvSpPr>
          <p:cNvPr id="12" name="Rounded Rectangle 10">
            <a:extLst>
              <a:ext uri="{FF2B5EF4-FFF2-40B4-BE49-F238E27FC236}">
                <a16:creationId xmlns:a16="http://schemas.microsoft.com/office/drawing/2014/main" id="{8F7C6096-B0EF-618E-8652-D81B1C8D27C3}"/>
              </a:ext>
            </a:extLst>
          </p:cNvPr>
          <p:cNvSpPr/>
          <p:nvPr/>
        </p:nvSpPr>
        <p:spPr bwMode="auto">
          <a:xfrm>
            <a:off x="483918" y="1643990"/>
            <a:ext cx="1582033" cy="27825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0000">
                <a:srgbClr val="49C5B1"/>
              </a:gs>
              <a:gs pos="5000">
                <a:srgbClr val="8DE97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55747">
                      <a:srgbClr val="000000"/>
                    </a:gs>
                    <a:gs pos="37000">
                      <a:srgbClr val="000000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Meta Prompt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C41E4E-0396-6B26-4B57-6D91DE2397DF}"/>
              </a:ext>
            </a:extLst>
          </p:cNvPr>
          <p:cNvSpPr txBox="1"/>
          <p:nvPr/>
        </p:nvSpPr>
        <p:spPr>
          <a:xfrm>
            <a:off x="859869" y="1954164"/>
            <a:ext cx="482198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32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imSun" panose="02010600030101010101" pitchFamily="2" charset="-122"/>
                <a:cs typeface="Segoe UI" panose="020B0502040204020203" pitchFamily="34" charset="0"/>
              </a:rPr>
              <a:t>You're an AI assistant designed to help users search for hotels. When a user asks for help finding a hotel, you should call the </a:t>
            </a:r>
            <a:r>
              <a:rPr kumimoji="0" lang="en-US" sz="11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imSun" panose="02010600030101010101" pitchFamily="2" charset="-122"/>
                <a:cs typeface="Segoe UI" panose="020B0502040204020203" pitchFamily="34" charset="0"/>
              </a:rPr>
              <a:t>search_hotels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imSun" panose="02010600030101010101" pitchFamily="2" charset="-122"/>
                <a:cs typeface="Segoe UI" panose="020B0502040204020203" pitchFamily="34" charset="0"/>
              </a:rPr>
              <a:t> function.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08A786-B6F4-B951-A818-BDEB49429EC6}"/>
              </a:ext>
            </a:extLst>
          </p:cNvPr>
          <p:cNvSpPr txBox="1"/>
          <p:nvPr/>
        </p:nvSpPr>
        <p:spPr>
          <a:xfrm>
            <a:off x="1096024" y="3009447"/>
            <a:ext cx="4585834" cy="31393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imSun"/>
                <a:cs typeface="Segoe UI"/>
              </a:rPr>
              <a:t>{</a:t>
            </a:r>
          </a:p>
          <a:p>
            <a:pPr>
              <a:defRPr/>
            </a:pPr>
            <a:r>
              <a:rPr lang="en-US" sz="1100" dirty="0">
                <a:solidFill>
                  <a:srgbClr val="FFFFFF"/>
                </a:solidFill>
                <a:latin typeface="Segoe UI"/>
                <a:ea typeface="SimSun"/>
                <a:cs typeface="Segoe UI"/>
              </a:rPr>
              <a:t>    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imSun"/>
                <a:cs typeface="Segoe UI"/>
              </a:rPr>
              <a:t> "name": "</a:t>
            </a:r>
            <a:r>
              <a:rPr kumimoji="0" lang="en-US" sz="11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imSun"/>
                <a:cs typeface="Segoe UI"/>
              </a:rPr>
              <a:t>search_hotels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imSun"/>
                <a:cs typeface="Segoe UI"/>
              </a:rPr>
              <a:t>",</a:t>
            </a:r>
            <a:endParaRPr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imSun"/>
              <a:cs typeface="Segoe UI"/>
            </a:endParaRPr>
          </a:p>
          <a:p>
            <a:pPr>
              <a:defRPr/>
            </a:pPr>
            <a:r>
              <a:rPr lang="en-US" sz="1100" dirty="0">
                <a:solidFill>
                  <a:srgbClr val="FFFFFF"/>
                </a:solidFill>
                <a:latin typeface="Segoe UI"/>
                <a:ea typeface="SimSun"/>
                <a:cs typeface="Segoe UI"/>
              </a:rPr>
              <a:t>    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imSun"/>
                <a:cs typeface="Segoe UI"/>
              </a:rPr>
              <a:t> "description": "Retrieves hotels from the search index based",</a:t>
            </a:r>
            <a:endParaRPr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imSun"/>
              <a:cs typeface="Segoe UI"/>
            </a:endParaRPr>
          </a:p>
          <a:p>
            <a:pPr>
              <a:defRPr/>
            </a:pPr>
            <a:r>
              <a:rPr lang="en-US" sz="1100" dirty="0">
                <a:solidFill>
                  <a:srgbClr val="FFFFFF"/>
                </a:solidFill>
                <a:latin typeface="Segoe UI"/>
                <a:ea typeface="SimSun"/>
                <a:cs typeface="Segoe UI"/>
              </a:rPr>
              <a:t>    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imSun"/>
                <a:cs typeface="Segoe UI"/>
              </a:rPr>
              <a:t> "parameters": {</a:t>
            </a:r>
            <a:endParaRPr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imSun"/>
              <a:cs typeface="Segoe UI"/>
            </a:endParaRPr>
          </a:p>
          <a:p>
            <a:pPr>
              <a:defRPr/>
            </a:pPr>
            <a:r>
              <a:rPr lang="en-US" sz="1100" dirty="0">
                <a:solidFill>
                  <a:srgbClr val="FFFFFF"/>
                </a:solidFill>
                <a:latin typeface="Segoe UI"/>
                <a:ea typeface="SimSun"/>
                <a:cs typeface="Segoe UI"/>
              </a:rPr>
              <a:t>           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imSun"/>
                <a:cs typeface="Segoe UI"/>
              </a:rPr>
              <a:t> "type": "object", </a:t>
            </a:r>
            <a:br>
              <a:rPr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SimSun" panose="02010600030101010101" pitchFamily="2" charset="-122"/>
                <a:cs typeface="Segoe UI" panose="020B0502040204020203" pitchFamily="34" charset="0"/>
              </a:rPr>
            </a:br>
            <a:r>
              <a:rPr lang="en-US" sz="1100" dirty="0">
                <a:solidFill>
                  <a:srgbClr val="FFFFFF"/>
                </a:solidFill>
                <a:latin typeface="Segoe UI"/>
                <a:ea typeface="SimSun"/>
                <a:cs typeface="Segoe UI"/>
              </a:rPr>
              <a:t>           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imSun"/>
                <a:cs typeface="Segoe UI"/>
              </a:rPr>
              <a:t> "properties": {</a:t>
            </a:r>
            <a:endParaRPr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imSun"/>
              <a:cs typeface="Segoe UI"/>
            </a:endParaRPr>
          </a:p>
          <a:p>
            <a:pPr>
              <a:defRPr/>
            </a:pPr>
            <a:r>
              <a:rPr lang="en-US" sz="1100" dirty="0">
                <a:solidFill>
                  <a:srgbClr val="FFFFFF"/>
                </a:solidFill>
                <a:latin typeface="Segoe UI"/>
                <a:ea typeface="SimSun"/>
                <a:cs typeface="Segoe UI"/>
              </a:rPr>
              <a:t>                 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imSun"/>
                <a:cs typeface="Segoe UI"/>
              </a:rPr>
              <a:t> "location": {</a:t>
            </a:r>
            <a:br>
              <a:rPr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SimSun" panose="02010600030101010101" pitchFamily="2" charset="-122"/>
                <a:cs typeface="Segoe UI" panose="020B0502040204020203" pitchFamily="34" charset="0"/>
              </a:rPr>
            </a:br>
            <a:r>
              <a:rPr lang="en-US" sz="1100" dirty="0">
                <a:solidFill>
                  <a:srgbClr val="FFFFFF"/>
                </a:solidFill>
                <a:latin typeface="Segoe UI"/>
                <a:ea typeface="SimSun"/>
                <a:cs typeface="Segoe UI"/>
              </a:rPr>
              <a:t>                     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imSun"/>
                <a:cs typeface="Segoe UI"/>
              </a:rPr>
              <a:t> "type": "string",</a:t>
            </a:r>
            <a:endParaRPr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imSun"/>
              <a:cs typeface="Segoe UI"/>
            </a:endParaRPr>
          </a:p>
          <a:p>
            <a:pPr>
              <a:defRPr/>
            </a:pPr>
            <a:r>
              <a:rPr lang="en-US" sz="1100" dirty="0">
                <a:solidFill>
                  <a:srgbClr val="FFFFFF"/>
                </a:solidFill>
                <a:latin typeface="Segoe UI"/>
                <a:ea typeface="SimSun"/>
                <a:cs typeface="Segoe UI"/>
              </a:rPr>
              <a:t>                     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imSun"/>
                <a:cs typeface="Segoe UI"/>
              </a:rPr>
              <a:t> "description": "The location of the hotel (i.e. Seattle, WA)"</a:t>
            </a:r>
            <a:endParaRPr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imSun"/>
              <a:cs typeface="Segoe UI"/>
            </a:endParaRPr>
          </a:p>
          <a:p>
            <a:pPr>
              <a:defRPr/>
            </a:pPr>
            <a:r>
              <a:rPr lang="en-US" sz="1100" dirty="0">
                <a:solidFill>
                  <a:srgbClr val="FFFFFF"/>
                </a:solidFill>
                <a:latin typeface="Segoe UI"/>
                <a:ea typeface="SimSun"/>
                <a:cs typeface="Segoe UI"/>
              </a:rPr>
              <a:t>                  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imSun"/>
                <a:cs typeface="Segoe UI"/>
              </a:rPr>
              <a:t> },</a:t>
            </a:r>
            <a:endParaRPr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imSun"/>
              <a:cs typeface="Segoe UI"/>
            </a:endParaRPr>
          </a:p>
          <a:p>
            <a:pPr>
              <a:defRPr/>
            </a:pPr>
            <a:r>
              <a:rPr lang="en-US" sz="1100" dirty="0">
                <a:solidFill>
                  <a:srgbClr val="FFFFFF"/>
                </a:solidFill>
                <a:latin typeface="Segoe UI"/>
                <a:ea typeface="SimSun"/>
                <a:cs typeface="Segoe UI"/>
              </a:rPr>
              <a:t>                     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imSun"/>
                <a:cs typeface="Segoe UI"/>
              </a:rPr>
              <a:t> ”</a:t>
            </a:r>
            <a:r>
              <a:rPr lang="en-US" sz="1100" dirty="0" err="1">
                <a:solidFill>
                  <a:srgbClr val="FFFFFF"/>
                </a:solidFill>
                <a:latin typeface="Segoe UI"/>
                <a:ea typeface="SimSun"/>
                <a:cs typeface="Segoe UI"/>
              </a:rPr>
              <a:t>max_price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imSun"/>
                <a:cs typeface="Segoe UI"/>
              </a:rPr>
              <a:t>": {</a:t>
            </a:r>
            <a:br>
              <a:rPr lang="en-US" sz="11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SimSun" panose="02010600030101010101" pitchFamily="2" charset="-122"/>
                <a:cs typeface="Segoe UI" panose="020B0502040204020203" pitchFamily="34" charset="0"/>
              </a:rPr>
            </a:br>
            <a:r>
              <a:rPr lang="en-US" sz="1100" dirty="0">
                <a:solidFill>
                  <a:srgbClr val="FFFFFF"/>
                </a:solidFill>
                <a:latin typeface="Segoe UI"/>
                <a:ea typeface="SimSun"/>
                <a:cs typeface="Segoe UI"/>
              </a:rPr>
              <a:t>                     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imSun"/>
                <a:cs typeface="Segoe UI"/>
              </a:rPr>
              <a:t> "type": ”number",</a:t>
            </a:r>
            <a:endParaRPr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imSun"/>
              <a:cs typeface="Segoe UI"/>
            </a:endParaRPr>
          </a:p>
          <a:p>
            <a:pPr>
              <a:defRPr/>
            </a:pPr>
            <a:r>
              <a:rPr lang="en-US" sz="1100" dirty="0">
                <a:solidFill>
                  <a:srgbClr val="FFFFFF"/>
                </a:solidFill>
                <a:latin typeface="Segoe UI"/>
                <a:ea typeface="SimSun"/>
                <a:cs typeface="Segoe UI"/>
              </a:rPr>
              <a:t>                     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imSun"/>
                <a:cs typeface="Segoe UI"/>
              </a:rPr>
              <a:t> "description": "The maximum price for the hotel"</a:t>
            </a:r>
            <a:endParaRPr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imSun"/>
              <a:cs typeface="Segoe UI"/>
            </a:endParaRPr>
          </a:p>
          <a:p>
            <a:pPr>
              <a:defRPr/>
            </a:pPr>
            <a:r>
              <a:rPr lang="en-US" sz="1100" dirty="0">
                <a:solidFill>
                  <a:srgbClr val="FFFFFF"/>
                </a:solidFill>
                <a:latin typeface="Segoe UI"/>
                <a:ea typeface="SimSun"/>
                <a:cs typeface="Segoe UI"/>
              </a:rPr>
              <a:t>                  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imSun"/>
                <a:cs typeface="Segoe UI"/>
              </a:rPr>
              <a:t> },</a:t>
            </a:r>
            <a:endParaRPr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imSun"/>
              <a:cs typeface="Segoe UI"/>
            </a:endParaRPr>
          </a:p>
          <a:p>
            <a:pPr>
              <a:defRPr/>
            </a:pPr>
            <a:r>
              <a:rPr lang="en-US" sz="1100" dirty="0">
                <a:solidFill>
                  <a:srgbClr val="FFFFFF"/>
                </a:solidFill>
                <a:latin typeface="Segoe UI"/>
                <a:ea typeface="SimSun"/>
                <a:cs typeface="Segoe UI"/>
              </a:rPr>
              <a:t>            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imSun"/>
                <a:cs typeface="Segoe UI"/>
              </a:rPr>
              <a:t> },</a:t>
            </a:r>
            <a:endParaRPr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imSun"/>
              <a:cs typeface="Segoe UI"/>
            </a:endParaRPr>
          </a:p>
          <a:p>
            <a:pPr>
              <a:defRPr/>
            </a:pPr>
            <a:r>
              <a:rPr lang="en-US" sz="1100" dirty="0">
                <a:solidFill>
                  <a:srgbClr val="FFFFFF"/>
                </a:solidFill>
                <a:latin typeface="Segoe UI"/>
                <a:ea typeface="SimSun"/>
                <a:cs typeface="Segoe UI"/>
              </a:rPr>
              <a:t>           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imSun"/>
                <a:cs typeface="Segoe UI"/>
              </a:rPr>
              <a:t> "required": </a:t>
            </a:r>
            <a:r>
              <a:rPr lang="en-US" sz="1100" dirty="0">
                <a:solidFill>
                  <a:srgbClr val="FFFFFF"/>
                </a:solidFill>
                <a:latin typeface="Segoe UI"/>
                <a:ea typeface="SimSun"/>
                <a:cs typeface="Segoe UI"/>
              </a:rPr>
              <a:t>["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imSun"/>
                <a:cs typeface="Segoe UI"/>
              </a:rPr>
              <a:t>location","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imSun"/>
                <a:cs typeface="Segoe UI"/>
              </a:rPr>
              <a:t>max_price</a:t>
            </a:r>
            <a:r>
              <a:rPr lang="en-US" sz="1100" dirty="0">
                <a:solidFill>
                  <a:srgbClr val="FFFFFF"/>
                </a:solidFill>
                <a:latin typeface="Segoe UI"/>
                <a:ea typeface="SimSun"/>
                <a:cs typeface="Segoe UI"/>
              </a:rPr>
              <a:t>"]</a:t>
            </a:r>
            <a:endParaRPr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imSun"/>
              <a:cs typeface="Segoe UI"/>
            </a:endParaRPr>
          </a:p>
          <a:p>
            <a:pPr>
              <a:defRPr/>
            </a:pPr>
            <a:r>
              <a:rPr lang="en-US" sz="1100" dirty="0">
                <a:solidFill>
                  <a:srgbClr val="FFFFFF"/>
                </a:solidFill>
                <a:latin typeface="Segoe UI"/>
                <a:ea typeface="SimSun"/>
                <a:cs typeface="Segoe UI"/>
              </a:rPr>
              <a:t>      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imSun"/>
                <a:cs typeface="Segoe UI"/>
              </a:rPr>
              <a:t> }</a:t>
            </a:r>
            <a:endParaRPr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imSun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imSun"/>
                <a:cs typeface="Segoe UI"/>
              </a:rPr>
              <a:t>}</a:t>
            </a:r>
            <a:endParaRPr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imSun"/>
              <a:cs typeface="Segoe UI"/>
            </a:endParaRPr>
          </a:p>
        </p:txBody>
      </p:sp>
      <p:grpSp>
        <p:nvGrpSpPr>
          <p:cNvPr id="6" name="Group 5" descr="Prompt&#10;Write a tagline for our ice cream shop.">
            <a:extLst>
              <a:ext uri="{FF2B5EF4-FFF2-40B4-BE49-F238E27FC236}">
                <a16:creationId xmlns:a16="http://schemas.microsoft.com/office/drawing/2014/main" id="{B7309994-3EBB-529C-FEB2-4473C355FCD4}"/>
              </a:ext>
            </a:extLst>
          </p:cNvPr>
          <p:cNvGrpSpPr/>
          <p:nvPr/>
        </p:nvGrpSpPr>
        <p:grpSpPr>
          <a:xfrm>
            <a:off x="6056838" y="1521833"/>
            <a:ext cx="2101920" cy="4656156"/>
            <a:chOff x="6986172" y="1453062"/>
            <a:chExt cx="2101920" cy="46561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FA13B4-7F29-15D7-40B1-70F6491210FA}"/>
                </a:ext>
              </a:extLst>
            </p:cNvPr>
            <p:cNvGrpSpPr/>
            <p:nvPr/>
          </p:nvGrpSpPr>
          <p:grpSpPr>
            <a:xfrm>
              <a:off x="7450549" y="1453062"/>
              <a:ext cx="1637543" cy="4656156"/>
              <a:chOff x="7403913" y="1453062"/>
              <a:chExt cx="1637543" cy="4656156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588D668-345F-260D-2D4F-2C6A08CD2036}"/>
                  </a:ext>
                </a:extLst>
              </p:cNvPr>
              <p:cNvSpPr/>
              <p:nvPr/>
            </p:nvSpPr>
            <p:spPr bwMode="auto">
              <a:xfrm>
                <a:off x="7403913" y="1688465"/>
                <a:ext cx="1637543" cy="4420753"/>
              </a:xfrm>
              <a:prstGeom prst="roundRect">
                <a:avLst>
                  <a:gd name="adj" fmla="val 5231"/>
                </a:avLst>
              </a:prstGeom>
              <a:solidFill>
                <a:srgbClr val="3A495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13A9AD0-963E-37C2-9C62-2FCF9B934674}"/>
                  </a:ext>
                </a:extLst>
              </p:cNvPr>
              <p:cNvSpPr txBox="1"/>
              <p:nvPr/>
            </p:nvSpPr>
            <p:spPr>
              <a:xfrm>
                <a:off x="7534667" y="2989936"/>
                <a:ext cx="1376034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18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 Mono" panose="020B0604020202020204" pitchFamily="49" charset="0"/>
                    <a:ea typeface="+mn-ea"/>
                    <a:cs typeface="Segoe UI" panose="020B0502040204020203" pitchFamily="34" charset="0"/>
                  </a:rPr>
                  <a:t>Hotel with a private beach cost max 300 euro in </a:t>
                </a:r>
                <a:r>
                  <a:rPr kumimoji="0" lang="en-US" sz="14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 Mono" panose="020B0604020202020204" pitchFamily="49" charset="0"/>
                    <a:ea typeface="+mn-ea"/>
                    <a:cs typeface="Segoe UI" panose="020B0502040204020203" pitchFamily="34" charset="0"/>
                  </a:rPr>
                  <a:t>Delmaris</a:t>
                </a: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 Mono" panose="020B0604020202020204" pitchFamily="49" charset="0"/>
                    <a:ea typeface="+mn-ea"/>
                    <a:cs typeface="Segoe UI" panose="020B0502040204020203" pitchFamily="34" charset="0"/>
                  </a:rPr>
                  <a:t>.</a:t>
                </a:r>
              </a:p>
            </p:txBody>
          </p:sp>
          <p:sp>
            <p:nvSpPr>
              <p:cNvPr id="16" name="Text Placeholder 4">
                <a:extLst>
                  <a:ext uri="{FF2B5EF4-FFF2-40B4-BE49-F238E27FC236}">
                    <a16:creationId xmlns:a16="http://schemas.microsoft.com/office/drawing/2014/main" id="{FE102ABF-3754-D999-14ED-C51E3F63A9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1134" y="1453062"/>
                <a:ext cx="813260" cy="215444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0" marR="0" indent="0" algn="l" defTabSz="932742" rtl="0" eaLnBrk="1" fontAlgn="auto" latinLnBrk="0" hangingPunct="1">
                  <a:lnSpc>
                    <a:spcPct val="100000"/>
                  </a:lnSpc>
                  <a:spcBef>
                    <a:spcPts val="18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Segoe UI" panose="020B0502040204020203" pitchFamily="34" charset="0"/>
                  </a:defRPr>
                </a:lvl1pPr>
                <a:lvl2pPr marL="0" marR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0" marR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16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0" marR="0" indent="0" algn="l" defTabSz="932742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1400" kern="0" cap="all" spc="100" baseline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0" marR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1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18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91F2C"/>
                    </a:solidFill>
                    <a:effectLst/>
                    <a:uLnTx/>
                    <a:uFillTx/>
                    <a:latin typeface="Roboto Mono" panose="020B0604020202020204" pitchFamily="49" charset="0"/>
                    <a:ea typeface="+mn-ea"/>
                    <a:cs typeface="Segoe UI" panose="020B0502040204020203" pitchFamily="34" charset="0"/>
                  </a:rPr>
                  <a:t>Prompt </a:t>
                </a:r>
              </a:p>
            </p:txBody>
          </p:sp>
        </p:grpSp>
        <p:sp>
          <p:nvSpPr>
            <p:cNvPr id="9" name="Cross 8">
              <a:extLst>
                <a:ext uri="{FF2B5EF4-FFF2-40B4-BE49-F238E27FC236}">
                  <a16:creationId xmlns:a16="http://schemas.microsoft.com/office/drawing/2014/main" id="{CC096496-BE48-10E7-56C7-984284243948}"/>
                </a:ext>
              </a:extLst>
            </p:cNvPr>
            <p:cNvSpPr/>
            <p:nvPr/>
          </p:nvSpPr>
          <p:spPr bwMode="auto">
            <a:xfrm>
              <a:off x="6986172" y="3529741"/>
              <a:ext cx="292100" cy="292100"/>
            </a:xfrm>
            <a:prstGeom prst="plus">
              <a:avLst>
                <a:gd name="adj" fmla="val 40625"/>
              </a:avLst>
            </a:prstGeom>
            <a:gradFill flip="none" rotWithShape="1">
              <a:gsLst>
                <a:gs pos="0">
                  <a:srgbClr val="49C5B1"/>
                </a:gs>
                <a:gs pos="100000">
                  <a:srgbClr val="8EE972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8" name="Group 17" descr="Response&#10;&#10;Scoops of heaven in the heart of Phoenix!">
            <a:extLst>
              <a:ext uri="{FF2B5EF4-FFF2-40B4-BE49-F238E27FC236}">
                <a16:creationId xmlns:a16="http://schemas.microsoft.com/office/drawing/2014/main" id="{67367E13-970E-65A1-5735-CEFC1D9FB8D5}"/>
              </a:ext>
            </a:extLst>
          </p:cNvPr>
          <p:cNvGrpSpPr/>
          <p:nvPr/>
        </p:nvGrpSpPr>
        <p:grpSpPr>
          <a:xfrm>
            <a:off x="8430656" y="1783117"/>
            <a:ext cx="3176127" cy="4411030"/>
            <a:chOff x="9476088" y="1714577"/>
            <a:chExt cx="3176127" cy="4411030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732E62BD-8803-C6A4-6D1E-28D0589F8FA6}"/>
                </a:ext>
              </a:extLst>
            </p:cNvPr>
            <p:cNvSpPr/>
            <p:nvPr/>
          </p:nvSpPr>
          <p:spPr bwMode="auto">
            <a:xfrm>
              <a:off x="9992777" y="1714577"/>
              <a:ext cx="2659438" cy="4411030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19050">
              <a:gradFill>
                <a:gsLst>
                  <a:gs pos="0">
                    <a:srgbClr val="49C5B1"/>
                  </a:gs>
                  <a:gs pos="100000">
                    <a:srgbClr val="8EE972"/>
                  </a:gs>
                </a:gsLst>
                <a:lin ang="5400000" scaled="1"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Text Placeholder 4">
              <a:extLst>
                <a:ext uri="{FF2B5EF4-FFF2-40B4-BE49-F238E27FC236}">
                  <a16:creationId xmlns:a16="http://schemas.microsoft.com/office/drawing/2014/main" id="{82994143-3E7F-2514-DAEA-F1C52CA3D00D}"/>
                </a:ext>
              </a:extLst>
            </p:cNvPr>
            <p:cNvSpPr txBox="1">
              <a:spLocks/>
            </p:cNvSpPr>
            <p:nvPr/>
          </p:nvSpPr>
          <p:spPr>
            <a:xfrm>
              <a:off x="10098144" y="3239879"/>
              <a:ext cx="2483126" cy="86177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solidFill>
                    <a:schemeClr val="tx1"/>
                  </a:solidFill>
                  <a:latin typeface="+mn-lt"/>
                  <a:ea typeface="+mn-ea"/>
                  <a:cs typeface="Segoe UI" panose="020B0502040204020203" pitchFamily="34" charset="0"/>
                </a:defRPr>
              </a:lvl1pPr>
              <a:lvl2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0" cap="all" spc="100" baseline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Mono" panose="020B0604020202020204" pitchFamily="49" charset="0"/>
                  <a:ea typeface="+mn-ea"/>
                  <a:cs typeface="Segoe UI" panose="020B0502040204020203" pitchFamily="34" charset="0"/>
                </a:rPr>
                <a:t>{</a:t>
              </a:r>
              <a:b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Mono" panose="020B0604020202020204" pitchFamily="49" charset="0"/>
                  <a:ea typeface="+mn-ea"/>
                  <a:cs typeface="Segoe UI" panose="020B0502040204020203" pitchFamily="34" charset="0"/>
                </a:rPr>
              </a:b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Mono" panose="020B0604020202020204" pitchFamily="49" charset="0"/>
                  <a:ea typeface="+mn-ea"/>
                  <a:cs typeface="Segoe UI" panose="020B0502040204020203" pitchFamily="34" charset="0"/>
                </a:rPr>
                <a:t> "location":"</a:t>
              </a:r>
              <a:r>
                <a:rPr kumimoji="0" lang="en-US" sz="14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Mono" panose="020B0604020202020204" pitchFamily="49" charset="0"/>
                  <a:ea typeface="+mn-ea"/>
                  <a:cs typeface="Segoe UI" panose="020B0502040204020203" pitchFamily="34" charset="0"/>
                </a:rPr>
                <a:t>Delmaris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Mono" panose="020B0604020202020204" pitchFamily="49" charset="0"/>
                  <a:ea typeface="+mn-ea"/>
                  <a:cs typeface="Segoe UI" panose="020B0502040204020203" pitchFamily="34" charset="0"/>
                </a:rPr>
                <a:t>",</a:t>
              </a:r>
              <a:b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Mono" panose="020B0604020202020204" pitchFamily="49" charset="0"/>
                  <a:ea typeface="+mn-ea"/>
                  <a:cs typeface="Segoe UI" panose="020B0502040204020203" pitchFamily="34" charset="0"/>
                </a:rPr>
              </a:b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Mono" panose="020B0604020202020204" pitchFamily="49" charset="0"/>
                  <a:ea typeface="+mn-ea"/>
                  <a:cs typeface="Segoe UI" panose="020B0502040204020203" pitchFamily="34" charset="0"/>
                </a:rPr>
                <a:t> "</a:t>
              </a:r>
              <a:r>
                <a:rPr kumimoji="0" lang="en-US" sz="14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Mono" panose="020B0604020202020204" pitchFamily="49" charset="0"/>
                  <a:ea typeface="+mn-ea"/>
                  <a:cs typeface="Segoe UI" panose="020B0502040204020203" pitchFamily="34" charset="0"/>
                </a:rPr>
                <a:t>max_price</a:t>
              </a: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Mono" panose="020B0604020202020204" pitchFamily="49" charset="0"/>
                  <a:ea typeface="+mn-ea"/>
                  <a:cs typeface="Segoe UI" panose="020B0502040204020203" pitchFamily="34" charset="0"/>
                </a:rPr>
                <a:t>": 300,</a:t>
              </a:r>
              <a:b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Mono" panose="020B0604020202020204" pitchFamily="49" charset="0"/>
                  <a:ea typeface="+mn-ea"/>
                  <a:cs typeface="Segoe UI" panose="020B0502040204020203" pitchFamily="34" charset="0"/>
                </a:rPr>
              </a:b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Mono" panose="020B0604020202020204" pitchFamily="49" charset="0"/>
                  <a:ea typeface="+mn-ea"/>
                  <a:cs typeface="Segoe UI" panose="020B0502040204020203" pitchFamily="34" charset="0"/>
                </a:rPr>
                <a:t>}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1" name="Equal 17">
              <a:extLst>
                <a:ext uri="{FF2B5EF4-FFF2-40B4-BE49-F238E27FC236}">
                  <a16:creationId xmlns:a16="http://schemas.microsoft.com/office/drawing/2014/main" id="{397B6A3A-C1EF-6BAD-E000-47E9475A4B17}"/>
                </a:ext>
              </a:extLst>
            </p:cNvPr>
            <p:cNvSpPr/>
            <p:nvPr/>
          </p:nvSpPr>
          <p:spPr bwMode="auto">
            <a:xfrm>
              <a:off x="9476088" y="3508588"/>
              <a:ext cx="334406" cy="334406"/>
            </a:xfrm>
            <a:prstGeom prst="mathEqual">
              <a:avLst>
                <a:gd name="adj1" fmla="val 13678"/>
                <a:gd name="adj2" fmla="val 21602"/>
              </a:avLst>
            </a:prstGeom>
            <a:gradFill flip="none" rotWithShape="1">
              <a:gsLst>
                <a:gs pos="0">
                  <a:srgbClr val="49C5B1"/>
                </a:gs>
                <a:gs pos="100000">
                  <a:srgbClr val="8EE972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sp>
        <p:nvSpPr>
          <p:cNvPr id="22" name="Rounded Rectangle 10">
            <a:extLst>
              <a:ext uri="{FF2B5EF4-FFF2-40B4-BE49-F238E27FC236}">
                <a16:creationId xmlns:a16="http://schemas.microsoft.com/office/drawing/2014/main" id="{A645F6BB-3C86-8566-B6FB-37FB60BE802A}"/>
              </a:ext>
            </a:extLst>
          </p:cNvPr>
          <p:cNvSpPr/>
          <p:nvPr/>
        </p:nvSpPr>
        <p:spPr bwMode="auto">
          <a:xfrm>
            <a:off x="6249317" y="1662909"/>
            <a:ext cx="1174100" cy="27825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0000">
                <a:srgbClr val="49C5B1"/>
              </a:gs>
              <a:gs pos="5000">
                <a:srgbClr val="8DE97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55747">
                      <a:srgbClr val="000000"/>
                    </a:gs>
                    <a:gs pos="37000">
                      <a:srgbClr val="000000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Prompt</a:t>
            </a:r>
          </a:p>
        </p:txBody>
      </p:sp>
      <p:sp>
        <p:nvSpPr>
          <p:cNvPr id="23" name="Rounded Rectangle 10">
            <a:extLst>
              <a:ext uri="{FF2B5EF4-FFF2-40B4-BE49-F238E27FC236}">
                <a16:creationId xmlns:a16="http://schemas.microsoft.com/office/drawing/2014/main" id="{BD3F38CD-CE95-66B0-AFFD-15739869B195}"/>
              </a:ext>
            </a:extLst>
          </p:cNvPr>
          <p:cNvSpPr/>
          <p:nvPr/>
        </p:nvSpPr>
        <p:spPr bwMode="auto">
          <a:xfrm>
            <a:off x="8672431" y="1679067"/>
            <a:ext cx="1318952" cy="27825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0000">
                <a:srgbClr val="49C5B1"/>
              </a:gs>
              <a:gs pos="5000">
                <a:srgbClr val="8DE97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55747">
                      <a:srgbClr val="000000"/>
                    </a:gs>
                    <a:gs pos="37000">
                      <a:srgbClr val="000000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Response</a:t>
            </a:r>
          </a:p>
        </p:txBody>
      </p:sp>
      <p:sp>
        <p:nvSpPr>
          <p:cNvPr id="5" name="Rounded Rectangle 10">
            <a:extLst>
              <a:ext uri="{FF2B5EF4-FFF2-40B4-BE49-F238E27FC236}">
                <a16:creationId xmlns:a16="http://schemas.microsoft.com/office/drawing/2014/main" id="{1F92242A-00FF-CD96-236C-1D4CE055AE5E}"/>
              </a:ext>
            </a:extLst>
          </p:cNvPr>
          <p:cNvSpPr/>
          <p:nvPr/>
        </p:nvSpPr>
        <p:spPr bwMode="auto">
          <a:xfrm>
            <a:off x="483917" y="2739365"/>
            <a:ext cx="1582033" cy="27825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0000">
                <a:srgbClr val="49C5B1"/>
              </a:gs>
              <a:gs pos="5000">
                <a:srgbClr val="8DE97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55747">
                      <a:srgbClr val="000000"/>
                    </a:gs>
                    <a:gs pos="37000">
                      <a:srgbClr val="000000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4137209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5E-6 3.7037E-6 L 5E-6 0.03541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1.85185E-6 L 5E-6 0.03541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85185E-6 L 3.125E-6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5E-6 3.7037E-6 L 5E-6 0.03541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08333E-7 -3.7037E-6 L -2.08333E-7 0.0180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03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2.91667E-6 -3.7037E-6 L -2.91667E-6 0.01806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0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85185E-6 L 3.125E-6 0.0354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85185E-6 L 3.125E-6 0.03542 " pathEditMode="relative" rAng="0" ptsTypes="AA">
                                      <p:cBhvr>
                                        <p:cTn id="44" dur="7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85185E-6 L 3.125E-6 0.03542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5E-6 3.7037E-6 L 5E-6 0.03541 " pathEditMode="relative" rAng="0" ptsTypes="AA">
                                      <p:cBhvr>
                                        <p:cTn id="54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5E-6 3.7037E-6 L 5E-6 0.03541 " pathEditMode="relative" rAng="0" ptsTypes="AA">
                                      <p:cBhvr>
                                        <p:cTn id="59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5E-6 3.7037E-6 L 5E-6 0.03541 " pathEditMode="relative" rAng="0" ptsTypes="AA">
                                      <p:cBhvr>
                                        <p:cTn id="64" dur="7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27" grpId="0" animBg="1"/>
      <p:bldP spid="27" grpId="1" animBg="1"/>
      <p:bldP spid="13" grpId="0" animBg="1"/>
      <p:bldP spid="13" grpId="1" animBg="1"/>
      <p:bldP spid="3" grpId="0" animBg="1"/>
      <p:bldP spid="3" grpId="1" animBg="1"/>
      <p:bldP spid="12" grpId="0" animBg="1"/>
      <p:bldP spid="12" grpId="1" animBg="1"/>
      <p:bldP spid="24" grpId="0"/>
      <p:bldP spid="24" grpId="1"/>
      <p:bldP spid="14" grpId="0"/>
      <p:bldP spid="14" grpId="1"/>
      <p:bldP spid="22" grpId="0" animBg="1"/>
      <p:bldP spid="22" grpId="1" animBg="1"/>
      <p:bldP spid="23" grpId="0" animBg="1"/>
      <p:bldP spid="23" grpId="1" animBg="1"/>
      <p:bldP spid="5" grpId="0" animBg="1"/>
      <p:bldP spid="5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2BD67-0C2D-F32E-E3CF-61FE70617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4BB40-721D-C333-6D99-DD6184819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84172"/>
            <a:ext cx="5339992" cy="2139688"/>
          </a:xfrm>
        </p:spPr>
        <p:txBody>
          <a:bodyPr/>
          <a:lstStyle/>
          <a:p>
            <a:r>
              <a:rPr lang="en-AU" dirty="0"/>
              <a:t>Demo - 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21B24F-6FCF-251D-BFE2-E9FF2201C45C}"/>
              </a:ext>
            </a:extLst>
          </p:cNvPr>
          <p:cNvSpPr txBox="1"/>
          <p:nvPr/>
        </p:nvSpPr>
        <p:spPr>
          <a:xfrm>
            <a:off x="7188453" y="5703682"/>
            <a:ext cx="3855864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1800" dirty="0" err="1">
                <a:effectLst/>
                <a:latin typeface="Lucida Console" panose="020B0609040504020204" pitchFamily="49" charset="0"/>
                <a:ea typeface="Gill Sans MT" panose="020B0502020104020203" pitchFamily="34" charset="0"/>
                <a:cs typeface="Times New Roman" panose="02020603050405020304" pitchFamily="18" charset="0"/>
              </a:rPr>
              <a:t>EfFuncCallSK</a:t>
            </a:r>
            <a:r>
              <a:rPr lang="en-CA" sz="1800" dirty="0">
                <a:effectLst/>
                <a:latin typeface="Lucida Console" panose="020B0609040504020204" pitchFamily="49" charset="0"/>
                <a:ea typeface="Gill Sans MT" panose="020B0502020104020203" pitchFamily="34" charset="0"/>
                <a:cs typeface="Times New Roman" panose="02020603050405020304" pitchFamily="18" charset="0"/>
              </a:rPr>
              <a:t> (continued…)</a:t>
            </a: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4917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2DA1B5-102B-4FD1-90FD-5E1B2EF1A84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CBF38F-5B31-7DA1-D995-29FCED63D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08711"/>
            <a:ext cx="6134100" cy="1015663"/>
          </a:xfrm>
        </p:spPr>
        <p:txBody>
          <a:bodyPr/>
          <a:lstStyle/>
          <a:p>
            <a:r>
              <a:rPr lang="en-AU" dirty="0"/>
              <a:t>Speech</a:t>
            </a:r>
          </a:p>
        </p:txBody>
      </p:sp>
    </p:spTree>
    <p:extLst>
      <p:ext uri="{BB962C8B-B14F-4D97-AF65-F5344CB8AC3E}">
        <p14:creationId xmlns:p14="http://schemas.microsoft.com/office/powerpoint/2010/main" val="304460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49BDF-FE9E-70A0-59EA-73FA0A5702F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88925"/>
            <a:ext cx="12192000" cy="90011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Speech IN (Speech to Text)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2D59A79-2A12-C2C8-15EE-2A077E63AB46}"/>
              </a:ext>
            </a:extLst>
          </p:cNvPr>
          <p:cNvGrpSpPr/>
          <p:nvPr/>
        </p:nvGrpSpPr>
        <p:grpSpPr>
          <a:xfrm>
            <a:off x="711200" y="1396320"/>
            <a:ext cx="10769600" cy="4354285"/>
            <a:chOff x="711200" y="1553028"/>
            <a:chExt cx="10769600" cy="435428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BB0A3FC-E62F-C274-A957-D54B427306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11200" y="1553028"/>
              <a:ext cx="10769600" cy="4354285"/>
            </a:xfrm>
            <a:prstGeom prst="roundRect">
              <a:avLst>
                <a:gd name="adj" fmla="val 3793"/>
              </a:avLst>
            </a:prstGeom>
            <a:noFill/>
            <a:ln>
              <a:solidFill>
                <a:schemeClr val="bg1">
                  <a:lumMod val="90000"/>
                  <a:lumOff val="10000"/>
                  <a:alpha val="8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3B449D1-B72B-77FE-A140-477621B2AC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10772" y="1752600"/>
              <a:ext cx="2667000" cy="3955141"/>
            </a:xfrm>
            <a:custGeom>
              <a:avLst/>
              <a:gdLst>
                <a:gd name="connsiteX0" fmla="*/ 173995 w 2667000"/>
                <a:gd name="connsiteY0" fmla="*/ 0 h 3955141"/>
                <a:gd name="connsiteX1" fmla="*/ 2493005 w 2667000"/>
                <a:gd name="connsiteY1" fmla="*/ 0 h 3955141"/>
                <a:gd name="connsiteX2" fmla="*/ 2667000 w 2667000"/>
                <a:gd name="connsiteY2" fmla="*/ 173995 h 3955141"/>
                <a:gd name="connsiteX3" fmla="*/ 2667000 w 2667000"/>
                <a:gd name="connsiteY3" fmla="*/ 441274 h 3955141"/>
                <a:gd name="connsiteX4" fmla="*/ 2667000 w 2667000"/>
                <a:gd name="connsiteY4" fmla="*/ 3513867 h 3955141"/>
                <a:gd name="connsiteX5" fmla="*/ 2667000 w 2667000"/>
                <a:gd name="connsiteY5" fmla="*/ 3781146 h 3955141"/>
                <a:gd name="connsiteX6" fmla="*/ 2493005 w 2667000"/>
                <a:gd name="connsiteY6" fmla="*/ 3955141 h 3955141"/>
                <a:gd name="connsiteX7" fmla="*/ 173995 w 2667000"/>
                <a:gd name="connsiteY7" fmla="*/ 3955141 h 3955141"/>
                <a:gd name="connsiteX8" fmla="*/ 0 w 2667000"/>
                <a:gd name="connsiteY8" fmla="*/ 3781146 h 3955141"/>
                <a:gd name="connsiteX9" fmla="*/ 0 w 2667000"/>
                <a:gd name="connsiteY9" fmla="*/ 3513867 h 3955141"/>
                <a:gd name="connsiteX10" fmla="*/ 0 w 2667000"/>
                <a:gd name="connsiteY10" fmla="*/ 441274 h 3955141"/>
                <a:gd name="connsiteX11" fmla="*/ 0 w 2667000"/>
                <a:gd name="connsiteY11" fmla="*/ 173995 h 3955141"/>
                <a:gd name="connsiteX12" fmla="*/ 173995 w 2667000"/>
                <a:gd name="connsiteY12" fmla="*/ 0 h 3955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7000" h="3955141">
                  <a:moveTo>
                    <a:pt x="173995" y="0"/>
                  </a:moveTo>
                  <a:lnTo>
                    <a:pt x="2493005" y="0"/>
                  </a:lnTo>
                  <a:cubicBezTo>
                    <a:pt x="2589100" y="0"/>
                    <a:pt x="2667000" y="77900"/>
                    <a:pt x="2667000" y="173995"/>
                  </a:cubicBezTo>
                  <a:lnTo>
                    <a:pt x="2667000" y="441274"/>
                  </a:lnTo>
                  <a:lnTo>
                    <a:pt x="2667000" y="3513867"/>
                  </a:lnTo>
                  <a:lnTo>
                    <a:pt x="2667000" y="3781146"/>
                  </a:lnTo>
                  <a:cubicBezTo>
                    <a:pt x="2667000" y="3877241"/>
                    <a:pt x="2589100" y="3955141"/>
                    <a:pt x="2493005" y="3955141"/>
                  </a:cubicBezTo>
                  <a:lnTo>
                    <a:pt x="173995" y="3955141"/>
                  </a:lnTo>
                  <a:cubicBezTo>
                    <a:pt x="77900" y="3955141"/>
                    <a:pt x="0" y="3877241"/>
                    <a:pt x="0" y="3781146"/>
                  </a:cubicBezTo>
                  <a:lnTo>
                    <a:pt x="0" y="3513867"/>
                  </a:lnTo>
                  <a:lnTo>
                    <a:pt x="0" y="441274"/>
                  </a:lnTo>
                  <a:lnTo>
                    <a:pt x="0" y="173995"/>
                  </a:lnTo>
                  <a:cubicBezTo>
                    <a:pt x="0" y="77900"/>
                    <a:pt x="77900" y="0"/>
                    <a:pt x="173995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40F16">
                    <a:alpha val="10000"/>
                  </a:srgbClr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381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" name="sampledata_audiofiles_wikipediaOcelot" descr="audio file">
              <a:hlinkClick r:id="" action="ppaction://media"/>
              <a:extLst>
                <a:ext uri="{FF2B5EF4-FFF2-40B4-BE49-F238E27FC236}">
                  <a16:creationId xmlns:a16="http://schemas.microsoft.com/office/drawing/2014/main" id="{8EBB956B-F356-D6FF-3CF1-CAD367AA5BB4}"/>
                </a:ext>
              </a:extLst>
            </p:cNvPr>
            <p:cNvPicPr>
              <a:picLocks noChangeAspect="1"/>
            </p:cNvPicPr>
            <p:nvPr>
              <a:audioFile r:link="rId1"/>
              <p:extLst>
                <p:ext uri="{DAA4B4D4-6D71-4841-9C94-3DE7FCFB9230}">
                  <p14:media xmlns:p14="http://schemas.microsoft.com/office/powerpoint/2010/main" r:embed="rId2">
                    <p14:trim end="40368.3125"/>
                  </p14:media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>
              <a:off x="1572988" y="3058886"/>
              <a:ext cx="1342568" cy="1342568"/>
            </a:xfrm>
            <a:prstGeom prst="rect">
              <a:avLst/>
            </a:prstGeom>
          </p:spPr>
        </p:pic>
        <p:grpSp>
          <p:nvGrpSpPr>
            <p:cNvPr id="6" name="Group 5" descr="arrow pointing right">
              <a:extLst>
                <a:ext uri="{FF2B5EF4-FFF2-40B4-BE49-F238E27FC236}">
                  <a16:creationId xmlns:a16="http://schemas.microsoft.com/office/drawing/2014/main" id="{FC2E8C0F-3CA3-E5DB-4C57-935A258DF43E}"/>
                </a:ext>
              </a:extLst>
            </p:cNvPr>
            <p:cNvGrpSpPr/>
            <p:nvPr/>
          </p:nvGrpSpPr>
          <p:grpSpPr>
            <a:xfrm>
              <a:off x="3692145" y="3382864"/>
              <a:ext cx="427334" cy="427334"/>
              <a:chOff x="3900244" y="2456962"/>
              <a:chExt cx="427334" cy="427334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F54A686-4936-2D40-B7ED-AA20D2E39B36}"/>
                  </a:ext>
                </a:extLst>
              </p:cNvPr>
              <p:cNvSpPr/>
              <p:nvPr/>
            </p:nvSpPr>
            <p:spPr bwMode="auto">
              <a:xfrm>
                <a:off x="3900244" y="2456962"/>
                <a:ext cx="427334" cy="427334"/>
              </a:xfrm>
              <a:prstGeom prst="ellipse">
                <a:avLst/>
              </a:prstGeom>
              <a:solidFill>
                <a:schemeClr val="bg1">
                  <a:lumMod val="90000"/>
                  <a:lumOff val="1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Graphic 4">
                <a:extLst>
                  <a:ext uri="{FF2B5EF4-FFF2-40B4-BE49-F238E27FC236}">
                    <a16:creationId xmlns:a16="http://schemas.microsoft.com/office/drawing/2014/main" id="{8293674D-AECC-0390-BA84-99377651C778}"/>
                  </a:ext>
                </a:extLst>
              </p:cNvPr>
              <p:cNvSpPr/>
              <p:nvPr/>
            </p:nvSpPr>
            <p:spPr>
              <a:xfrm>
                <a:off x="4060094" y="2553371"/>
                <a:ext cx="136208" cy="234516"/>
              </a:xfrm>
              <a:custGeom>
                <a:avLst/>
                <a:gdLst>
                  <a:gd name="connsiteX0" fmla="*/ 0 w 1187037"/>
                  <a:gd name="connsiteY0" fmla="*/ 203666 h 1934760"/>
                  <a:gd name="connsiteX1" fmla="*/ 56674 w 1187037"/>
                  <a:gd name="connsiteY1" fmla="*/ 62696 h 1934760"/>
                  <a:gd name="connsiteX2" fmla="*/ 344710 w 1187037"/>
                  <a:gd name="connsiteY2" fmla="*/ 56695 h 1934760"/>
                  <a:gd name="connsiteX3" fmla="*/ 1124331 w 1187037"/>
                  <a:gd name="connsiteY3" fmla="*/ 804408 h 1934760"/>
                  <a:gd name="connsiteX4" fmla="*/ 1187006 w 1187037"/>
                  <a:gd name="connsiteY4" fmla="*/ 947187 h 1934760"/>
                  <a:gd name="connsiteX5" fmla="*/ 1130332 w 1187037"/>
                  <a:gd name="connsiteY5" fmla="*/ 1092444 h 1934760"/>
                  <a:gd name="connsiteX6" fmla="*/ 382619 w 1187037"/>
                  <a:gd name="connsiteY6" fmla="*/ 1872065 h 1934760"/>
                  <a:gd name="connsiteX7" fmla="*/ 94583 w 1187037"/>
                  <a:gd name="connsiteY7" fmla="*/ 1878066 h 1934760"/>
                  <a:gd name="connsiteX8" fmla="*/ 88583 w 1187037"/>
                  <a:gd name="connsiteY8" fmla="*/ 1590030 h 1934760"/>
                  <a:gd name="connsiteX9" fmla="*/ 695325 w 1187037"/>
                  <a:gd name="connsiteY9" fmla="*/ 957474 h 1934760"/>
                  <a:gd name="connsiteX10" fmla="*/ 62675 w 1187037"/>
                  <a:gd name="connsiteY10" fmla="*/ 350732 h 1934760"/>
                  <a:gd name="connsiteX11" fmla="*/ 0 w 1187037"/>
                  <a:gd name="connsiteY11" fmla="*/ 203666 h 1934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87037" h="1934760">
                    <a:moveTo>
                      <a:pt x="0" y="203666"/>
                    </a:moveTo>
                    <a:cubicBezTo>
                      <a:pt x="0" y="152993"/>
                      <a:pt x="18860" y="102225"/>
                      <a:pt x="56674" y="62696"/>
                    </a:cubicBezTo>
                    <a:cubicBezTo>
                      <a:pt x="134493" y="-18457"/>
                      <a:pt x="263462" y="-21219"/>
                      <a:pt x="344710" y="56695"/>
                    </a:cubicBezTo>
                    <a:lnTo>
                      <a:pt x="1124331" y="804408"/>
                    </a:lnTo>
                    <a:cubicBezTo>
                      <a:pt x="1163288" y="841841"/>
                      <a:pt x="1185863" y="893181"/>
                      <a:pt x="1187006" y="947187"/>
                    </a:cubicBezTo>
                    <a:cubicBezTo>
                      <a:pt x="1187958" y="1000813"/>
                      <a:pt x="1167765" y="1053486"/>
                      <a:pt x="1130332" y="1092444"/>
                    </a:cubicBezTo>
                    <a:lnTo>
                      <a:pt x="382619" y="1872065"/>
                    </a:lnTo>
                    <a:cubicBezTo>
                      <a:pt x="304800" y="1953218"/>
                      <a:pt x="175831" y="1955980"/>
                      <a:pt x="94583" y="1878066"/>
                    </a:cubicBezTo>
                    <a:cubicBezTo>
                      <a:pt x="13335" y="1800151"/>
                      <a:pt x="10668" y="1671278"/>
                      <a:pt x="88583" y="1590030"/>
                    </a:cubicBezTo>
                    <a:lnTo>
                      <a:pt x="695325" y="957474"/>
                    </a:lnTo>
                    <a:lnTo>
                      <a:pt x="62675" y="350732"/>
                    </a:lnTo>
                    <a:cubicBezTo>
                      <a:pt x="20955" y="310727"/>
                      <a:pt x="0" y="257292"/>
                      <a:pt x="0" y="203666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FFFFFF"/>
                  </a:solidFill>
                  <a:cs typeface="Segoe UI" pitchFamily="34" charset="0"/>
                </a:endParaRPr>
              </a:p>
            </p:txBody>
          </p: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D4F9E83-A558-9003-887A-1DE806B03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233851" y="1752600"/>
              <a:ext cx="2667000" cy="3955141"/>
            </a:xfrm>
            <a:custGeom>
              <a:avLst/>
              <a:gdLst>
                <a:gd name="connsiteX0" fmla="*/ 173995 w 2667000"/>
                <a:gd name="connsiteY0" fmla="*/ 0 h 3955141"/>
                <a:gd name="connsiteX1" fmla="*/ 2493005 w 2667000"/>
                <a:gd name="connsiteY1" fmla="*/ 0 h 3955141"/>
                <a:gd name="connsiteX2" fmla="*/ 2667000 w 2667000"/>
                <a:gd name="connsiteY2" fmla="*/ 173995 h 3955141"/>
                <a:gd name="connsiteX3" fmla="*/ 2667000 w 2667000"/>
                <a:gd name="connsiteY3" fmla="*/ 441274 h 3955141"/>
                <a:gd name="connsiteX4" fmla="*/ 2667000 w 2667000"/>
                <a:gd name="connsiteY4" fmla="*/ 3513867 h 3955141"/>
                <a:gd name="connsiteX5" fmla="*/ 2667000 w 2667000"/>
                <a:gd name="connsiteY5" fmla="*/ 3781146 h 3955141"/>
                <a:gd name="connsiteX6" fmla="*/ 2493005 w 2667000"/>
                <a:gd name="connsiteY6" fmla="*/ 3955141 h 3955141"/>
                <a:gd name="connsiteX7" fmla="*/ 173995 w 2667000"/>
                <a:gd name="connsiteY7" fmla="*/ 3955141 h 3955141"/>
                <a:gd name="connsiteX8" fmla="*/ 0 w 2667000"/>
                <a:gd name="connsiteY8" fmla="*/ 3781146 h 3955141"/>
                <a:gd name="connsiteX9" fmla="*/ 0 w 2667000"/>
                <a:gd name="connsiteY9" fmla="*/ 3513867 h 3955141"/>
                <a:gd name="connsiteX10" fmla="*/ 0 w 2667000"/>
                <a:gd name="connsiteY10" fmla="*/ 441274 h 3955141"/>
                <a:gd name="connsiteX11" fmla="*/ 0 w 2667000"/>
                <a:gd name="connsiteY11" fmla="*/ 173995 h 3955141"/>
                <a:gd name="connsiteX12" fmla="*/ 173995 w 2667000"/>
                <a:gd name="connsiteY12" fmla="*/ 0 h 3955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7000" h="3955141">
                  <a:moveTo>
                    <a:pt x="173995" y="0"/>
                  </a:moveTo>
                  <a:lnTo>
                    <a:pt x="2493005" y="0"/>
                  </a:lnTo>
                  <a:cubicBezTo>
                    <a:pt x="2589100" y="0"/>
                    <a:pt x="2667000" y="77900"/>
                    <a:pt x="2667000" y="173995"/>
                  </a:cubicBezTo>
                  <a:lnTo>
                    <a:pt x="2667000" y="441274"/>
                  </a:lnTo>
                  <a:lnTo>
                    <a:pt x="2667000" y="3513867"/>
                  </a:lnTo>
                  <a:lnTo>
                    <a:pt x="2667000" y="3781146"/>
                  </a:lnTo>
                  <a:cubicBezTo>
                    <a:pt x="2667000" y="3877241"/>
                    <a:pt x="2589100" y="3955141"/>
                    <a:pt x="2493005" y="3955141"/>
                  </a:cubicBezTo>
                  <a:lnTo>
                    <a:pt x="173995" y="3955141"/>
                  </a:lnTo>
                  <a:cubicBezTo>
                    <a:pt x="77900" y="3955141"/>
                    <a:pt x="0" y="3877241"/>
                    <a:pt x="0" y="3781146"/>
                  </a:cubicBezTo>
                  <a:lnTo>
                    <a:pt x="0" y="3513867"/>
                  </a:lnTo>
                  <a:lnTo>
                    <a:pt x="0" y="441274"/>
                  </a:lnTo>
                  <a:lnTo>
                    <a:pt x="0" y="173995"/>
                  </a:lnTo>
                  <a:cubicBezTo>
                    <a:pt x="0" y="77900"/>
                    <a:pt x="77900" y="0"/>
                    <a:pt x="173995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40F16">
                    <a:alpha val="10000"/>
                  </a:srgbClr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381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" name="Graphic 29" descr="icon of a Processor outline">
              <a:extLst>
                <a:ext uri="{FF2B5EF4-FFF2-40B4-BE49-F238E27FC236}">
                  <a16:creationId xmlns:a16="http://schemas.microsoft.com/office/drawing/2014/main" id="{07AE94D7-C2C8-2E4A-0EBA-FA7C2A377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891465" y="2323192"/>
              <a:ext cx="1351774" cy="1351774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344C42E-62B9-454E-2B61-551A9E6AF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5267882" y="3810974"/>
              <a:ext cx="598941" cy="0"/>
            </a:xfrm>
            <a:prstGeom prst="line">
              <a:avLst/>
            </a:prstGeom>
            <a:ln w="38100" cap="rnd">
              <a:solidFill>
                <a:schemeClr val="accent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7AE5D05-1358-1874-35B4-8866F7A7FAEA}"/>
                </a:ext>
              </a:extLst>
            </p:cNvPr>
            <p:cNvSpPr txBox="1"/>
            <p:nvPr/>
          </p:nvSpPr>
          <p:spPr>
            <a:xfrm>
              <a:off x="4443618" y="4143380"/>
              <a:ext cx="2247468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/>
              <a:r>
                <a:rPr lang="en-US" sz="2000" dirty="0" err="1"/>
                <a:t>OpenAI</a:t>
              </a:r>
              <a:r>
                <a:rPr lang="en-US" sz="2000" dirty="0"/>
                <a:t> Whisper</a:t>
              </a:r>
            </a:p>
          </p:txBody>
        </p:sp>
        <p:grpSp>
          <p:nvGrpSpPr>
            <p:cNvPr id="17" name="Group 16" descr="arrow pointing right">
              <a:extLst>
                <a:ext uri="{FF2B5EF4-FFF2-40B4-BE49-F238E27FC236}">
                  <a16:creationId xmlns:a16="http://schemas.microsoft.com/office/drawing/2014/main" id="{64F92DA3-3238-2CB4-CCFC-A5662181DC56}"/>
                </a:ext>
              </a:extLst>
            </p:cNvPr>
            <p:cNvGrpSpPr/>
            <p:nvPr/>
          </p:nvGrpSpPr>
          <p:grpSpPr>
            <a:xfrm>
              <a:off x="7015225" y="3382864"/>
              <a:ext cx="427334" cy="427334"/>
              <a:chOff x="3900244" y="2456962"/>
              <a:chExt cx="427334" cy="427334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21CE6D8-040A-9CC6-9322-48C88153C88C}"/>
                  </a:ext>
                </a:extLst>
              </p:cNvPr>
              <p:cNvSpPr/>
              <p:nvPr/>
            </p:nvSpPr>
            <p:spPr bwMode="auto">
              <a:xfrm>
                <a:off x="3900244" y="2456962"/>
                <a:ext cx="427334" cy="427334"/>
              </a:xfrm>
              <a:prstGeom prst="ellipse">
                <a:avLst/>
              </a:prstGeom>
              <a:solidFill>
                <a:schemeClr val="bg1">
                  <a:lumMod val="90000"/>
                  <a:lumOff val="1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Graphic 4">
                <a:extLst>
                  <a:ext uri="{FF2B5EF4-FFF2-40B4-BE49-F238E27FC236}">
                    <a16:creationId xmlns:a16="http://schemas.microsoft.com/office/drawing/2014/main" id="{6138D27E-EF8C-9C2D-B433-4EA256DED37D}"/>
                  </a:ext>
                </a:extLst>
              </p:cNvPr>
              <p:cNvSpPr/>
              <p:nvPr/>
            </p:nvSpPr>
            <p:spPr>
              <a:xfrm>
                <a:off x="4060094" y="2553371"/>
                <a:ext cx="136208" cy="234516"/>
              </a:xfrm>
              <a:custGeom>
                <a:avLst/>
                <a:gdLst>
                  <a:gd name="connsiteX0" fmla="*/ 0 w 1187037"/>
                  <a:gd name="connsiteY0" fmla="*/ 203666 h 1934760"/>
                  <a:gd name="connsiteX1" fmla="*/ 56674 w 1187037"/>
                  <a:gd name="connsiteY1" fmla="*/ 62696 h 1934760"/>
                  <a:gd name="connsiteX2" fmla="*/ 344710 w 1187037"/>
                  <a:gd name="connsiteY2" fmla="*/ 56695 h 1934760"/>
                  <a:gd name="connsiteX3" fmla="*/ 1124331 w 1187037"/>
                  <a:gd name="connsiteY3" fmla="*/ 804408 h 1934760"/>
                  <a:gd name="connsiteX4" fmla="*/ 1187006 w 1187037"/>
                  <a:gd name="connsiteY4" fmla="*/ 947187 h 1934760"/>
                  <a:gd name="connsiteX5" fmla="*/ 1130332 w 1187037"/>
                  <a:gd name="connsiteY5" fmla="*/ 1092444 h 1934760"/>
                  <a:gd name="connsiteX6" fmla="*/ 382619 w 1187037"/>
                  <a:gd name="connsiteY6" fmla="*/ 1872065 h 1934760"/>
                  <a:gd name="connsiteX7" fmla="*/ 94583 w 1187037"/>
                  <a:gd name="connsiteY7" fmla="*/ 1878066 h 1934760"/>
                  <a:gd name="connsiteX8" fmla="*/ 88583 w 1187037"/>
                  <a:gd name="connsiteY8" fmla="*/ 1590030 h 1934760"/>
                  <a:gd name="connsiteX9" fmla="*/ 695325 w 1187037"/>
                  <a:gd name="connsiteY9" fmla="*/ 957474 h 1934760"/>
                  <a:gd name="connsiteX10" fmla="*/ 62675 w 1187037"/>
                  <a:gd name="connsiteY10" fmla="*/ 350732 h 1934760"/>
                  <a:gd name="connsiteX11" fmla="*/ 0 w 1187037"/>
                  <a:gd name="connsiteY11" fmla="*/ 203666 h 1934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87037" h="1934760">
                    <a:moveTo>
                      <a:pt x="0" y="203666"/>
                    </a:moveTo>
                    <a:cubicBezTo>
                      <a:pt x="0" y="152993"/>
                      <a:pt x="18860" y="102225"/>
                      <a:pt x="56674" y="62696"/>
                    </a:cubicBezTo>
                    <a:cubicBezTo>
                      <a:pt x="134493" y="-18457"/>
                      <a:pt x="263462" y="-21219"/>
                      <a:pt x="344710" y="56695"/>
                    </a:cubicBezTo>
                    <a:lnTo>
                      <a:pt x="1124331" y="804408"/>
                    </a:lnTo>
                    <a:cubicBezTo>
                      <a:pt x="1163288" y="841841"/>
                      <a:pt x="1185863" y="893181"/>
                      <a:pt x="1187006" y="947187"/>
                    </a:cubicBezTo>
                    <a:cubicBezTo>
                      <a:pt x="1187958" y="1000813"/>
                      <a:pt x="1167765" y="1053486"/>
                      <a:pt x="1130332" y="1092444"/>
                    </a:cubicBezTo>
                    <a:lnTo>
                      <a:pt x="382619" y="1872065"/>
                    </a:lnTo>
                    <a:cubicBezTo>
                      <a:pt x="304800" y="1953218"/>
                      <a:pt x="175831" y="1955980"/>
                      <a:pt x="94583" y="1878066"/>
                    </a:cubicBezTo>
                    <a:cubicBezTo>
                      <a:pt x="13335" y="1800151"/>
                      <a:pt x="10668" y="1671278"/>
                      <a:pt x="88583" y="1590030"/>
                    </a:cubicBezTo>
                    <a:lnTo>
                      <a:pt x="695325" y="957474"/>
                    </a:lnTo>
                    <a:lnTo>
                      <a:pt x="62675" y="350732"/>
                    </a:lnTo>
                    <a:cubicBezTo>
                      <a:pt x="20955" y="310727"/>
                      <a:pt x="0" y="257292"/>
                      <a:pt x="0" y="203666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FFFFFF"/>
                  </a:solidFill>
                  <a:cs typeface="Segoe UI" pitchFamily="34" charset="0"/>
                </a:endParaRPr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E0A9C76-31B6-F22A-FE0D-FDA3BA8B4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556931" y="1752600"/>
              <a:ext cx="3724296" cy="3955141"/>
            </a:xfrm>
            <a:custGeom>
              <a:avLst/>
              <a:gdLst>
                <a:gd name="connsiteX0" fmla="*/ 240596 w 3724296"/>
                <a:gd name="connsiteY0" fmla="*/ 0 h 3955141"/>
                <a:gd name="connsiteX1" fmla="*/ 3483700 w 3724296"/>
                <a:gd name="connsiteY1" fmla="*/ 0 h 3955141"/>
                <a:gd name="connsiteX2" fmla="*/ 3724296 w 3724296"/>
                <a:gd name="connsiteY2" fmla="*/ 240596 h 3955141"/>
                <a:gd name="connsiteX3" fmla="*/ 3724296 w 3724296"/>
                <a:gd name="connsiteY3" fmla="*/ 507875 h 3955141"/>
                <a:gd name="connsiteX4" fmla="*/ 3724296 w 3724296"/>
                <a:gd name="connsiteY4" fmla="*/ 3447266 h 3955141"/>
                <a:gd name="connsiteX5" fmla="*/ 3724296 w 3724296"/>
                <a:gd name="connsiteY5" fmla="*/ 3714545 h 3955141"/>
                <a:gd name="connsiteX6" fmla="*/ 3483700 w 3724296"/>
                <a:gd name="connsiteY6" fmla="*/ 3955141 h 3955141"/>
                <a:gd name="connsiteX7" fmla="*/ 240596 w 3724296"/>
                <a:gd name="connsiteY7" fmla="*/ 3955141 h 3955141"/>
                <a:gd name="connsiteX8" fmla="*/ 0 w 3724296"/>
                <a:gd name="connsiteY8" fmla="*/ 3714545 h 3955141"/>
                <a:gd name="connsiteX9" fmla="*/ 0 w 3724296"/>
                <a:gd name="connsiteY9" fmla="*/ 3447266 h 3955141"/>
                <a:gd name="connsiteX10" fmla="*/ 0 w 3724296"/>
                <a:gd name="connsiteY10" fmla="*/ 507875 h 3955141"/>
                <a:gd name="connsiteX11" fmla="*/ 0 w 3724296"/>
                <a:gd name="connsiteY11" fmla="*/ 240596 h 3955141"/>
                <a:gd name="connsiteX12" fmla="*/ 240596 w 3724296"/>
                <a:gd name="connsiteY12" fmla="*/ 0 h 3955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24296" h="3955141">
                  <a:moveTo>
                    <a:pt x="240596" y="0"/>
                  </a:moveTo>
                  <a:lnTo>
                    <a:pt x="3483700" y="0"/>
                  </a:lnTo>
                  <a:cubicBezTo>
                    <a:pt x="3616578" y="0"/>
                    <a:pt x="3724296" y="107718"/>
                    <a:pt x="3724296" y="240596"/>
                  </a:cubicBezTo>
                  <a:lnTo>
                    <a:pt x="3724296" y="507875"/>
                  </a:lnTo>
                  <a:lnTo>
                    <a:pt x="3724296" y="3447266"/>
                  </a:lnTo>
                  <a:lnTo>
                    <a:pt x="3724296" y="3714545"/>
                  </a:lnTo>
                  <a:cubicBezTo>
                    <a:pt x="3724296" y="3847423"/>
                    <a:pt x="3616578" y="3955141"/>
                    <a:pt x="3483700" y="3955141"/>
                  </a:cubicBezTo>
                  <a:lnTo>
                    <a:pt x="240596" y="3955141"/>
                  </a:lnTo>
                  <a:cubicBezTo>
                    <a:pt x="107718" y="3955141"/>
                    <a:pt x="0" y="3847423"/>
                    <a:pt x="0" y="3714545"/>
                  </a:cubicBezTo>
                  <a:lnTo>
                    <a:pt x="0" y="3447266"/>
                  </a:lnTo>
                  <a:lnTo>
                    <a:pt x="0" y="507875"/>
                  </a:lnTo>
                  <a:lnTo>
                    <a:pt x="0" y="240596"/>
                  </a:lnTo>
                  <a:cubicBezTo>
                    <a:pt x="0" y="107718"/>
                    <a:pt x="107718" y="0"/>
                    <a:pt x="240596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40F16">
                    <a:alpha val="10000"/>
                  </a:srgbClr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381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76DAE12-9306-9EA4-7146-4396E9A8F4DB}"/>
                </a:ext>
              </a:extLst>
            </p:cNvPr>
            <p:cNvSpPr txBox="1"/>
            <p:nvPr/>
          </p:nvSpPr>
          <p:spPr>
            <a:xfrm>
              <a:off x="7946899" y="2437509"/>
              <a:ext cx="2996872" cy="25853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The ocelot, </a:t>
              </a:r>
              <a:r>
                <a:rPr lang="en-US" dirty="0" err="1"/>
                <a:t>Lepardus</a:t>
              </a:r>
              <a:r>
                <a:rPr lang="en-US" dirty="0"/>
                <a:t> </a:t>
              </a:r>
              <a:r>
                <a:rPr lang="en-US" dirty="0" err="1"/>
                <a:t>paradalis</a:t>
              </a:r>
              <a:r>
                <a:rPr lang="en-US" dirty="0"/>
                <a:t>, is a small wild cat native to the southwestern United States, Mexico, and Central and South America. This medium-sized cat is characterized by solid black spots and streaks on its coat, [...]</a:t>
              </a: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AB5C4C3-909C-4ADB-668F-A3F3A7760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411007" y="2845072"/>
              <a:ext cx="308014" cy="308014"/>
            </a:xfrm>
            <a:prstGeom prst="rect">
              <a:avLst/>
            </a:prstGeom>
          </p:spPr>
        </p:pic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80F3B0EF-1787-8D7A-7A32-AA786C0387A5}"/>
              </a:ext>
            </a:extLst>
          </p:cNvPr>
          <p:cNvSpPr txBox="1">
            <a:spLocks/>
          </p:cNvSpPr>
          <p:nvPr/>
        </p:nvSpPr>
        <p:spPr>
          <a:xfrm>
            <a:off x="147239" y="5957887"/>
            <a:ext cx="12192000" cy="900113"/>
          </a:xfrm>
          <a:prstGeom prst="rect">
            <a:avLst/>
          </a:prstGeom>
        </p:spPr>
        <p:txBody>
          <a:bodyPr vert="horz" wrap="square" lIns="0" tIns="91440" rIns="0" bIns="91440" rtlCol="0" anchor="t">
            <a:norm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CA" dirty="0"/>
              <a:t>Live transcription</a:t>
            </a:r>
          </a:p>
        </p:txBody>
      </p:sp>
    </p:spTree>
    <p:extLst>
      <p:ext uri="{BB962C8B-B14F-4D97-AF65-F5344CB8AC3E}">
        <p14:creationId xmlns:p14="http://schemas.microsoft.com/office/powerpoint/2010/main" val="189493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49BDF-FE9E-70A0-59EA-73FA0A5702F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88925"/>
            <a:ext cx="12192000" cy="90011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Speech OUT (Text </a:t>
            </a:r>
            <a:r>
              <a:rPr lang="en-US"/>
              <a:t>to Speech)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BB0A3FC-E62F-C274-A957-D54B427306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11200" y="1553028"/>
            <a:ext cx="10769600" cy="4354285"/>
          </a:xfrm>
          <a:prstGeom prst="roundRect">
            <a:avLst>
              <a:gd name="adj" fmla="val 3793"/>
            </a:avLst>
          </a:prstGeom>
          <a:noFill/>
          <a:ln>
            <a:solidFill>
              <a:schemeClr val="bg1">
                <a:lumMod val="90000"/>
                <a:lumOff val="10000"/>
                <a:alpha val="8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3B449D1-B72B-77FE-A140-477621B2A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10772" y="1752600"/>
            <a:ext cx="2667000" cy="3955141"/>
          </a:xfrm>
          <a:custGeom>
            <a:avLst/>
            <a:gdLst>
              <a:gd name="connsiteX0" fmla="*/ 173995 w 2667000"/>
              <a:gd name="connsiteY0" fmla="*/ 0 h 3955141"/>
              <a:gd name="connsiteX1" fmla="*/ 2493005 w 2667000"/>
              <a:gd name="connsiteY1" fmla="*/ 0 h 3955141"/>
              <a:gd name="connsiteX2" fmla="*/ 2667000 w 2667000"/>
              <a:gd name="connsiteY2" fmla="*/ 173995 h 3955141"/>
              <a:gd name="connsiteX3" fmla="*/ 2667000 w 2667000"/>
              <a:gd name="connsiteY3" fmla="*/ 441274 h 3955141"/>
              <a:gd name="connsiteX4" fmla="*/ 2667000 w 2667000"/>
              <a:gd name="connsiteY4" fmla="*/ 3513867 h 3955141"/>
              <a:gd name="connsiteX5" fmla="*/ 2667000 w 2667000"/>
              <a:gd name="connsiteY5" fmla="*/ 3781146 h 3955141"/>
              <a:gd name="connsiteX6" fmla="*/ 2493005 w 2667000"/>
              <a:gd name="connsiteY6" fmla="*/ 3955141 h 3955141"/>
              <a:gd name="connsiteX7" fmla="*/ 173995 w 2667000"/>
              <a:gd name="connsiteY7" fmla="*/ 3955141 h 3955141"/>
              <a:gd name="connsiteX8" fmla="*/ 0 w 2667000"/>
              <a:gd name="connsiteY8" fmla="*/ 3781146 h 3955141"/>
              <a:gd name="connsiteX9" fmla="*/ 0 w 2667000"/>
              <a:gd name="connsiteY9" fmla="*/ 3513867 h 3955141"/>
              <a:gd name="connsiteX10" fmla="*/ 0 w 2667000"/>
              <a:gd name="connsiteY10" fmla="*/ 441274 h 3955141"/>
              <a:gd name="connsiteX11" fmla="*/ 0 w 2667000"/>
              <a:gd name="connsiteY11" fmla="*/ 173995 h 3955141"/>
              <a:gd name="connsiteX12" fmla="*/ 173995 w 2667000"/>
              <a:gd name="connsiteY12" fmla="*/ 0 h 395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67000" h="3955141">
                <a:moveTo>
                  <a:pt x="173995" y="0"/>
                </a:moveTo>
                <a:lnTo>
                  <a:pt x="2493005" y="0"/>
                </a:lnTo>
                <a:cubicBezTo>
                  <a:pt x="2589100" y="0"/>
                  <a:pt x="2667000" y="77900"/>
                  <a:pt x="2667000" y="173995"/>
                </a:cubicBezTo>
                <a:lnTo>
                  <a:pt x="2667000" y="441274"/>
                </a:lnTo>
                <a:lnTo>
                  <a:pt x="2667000" y="3513867"/>
                </a:lnTo>
                <a:lnTo>
                  <a:pt x="2667000" y="3781146"/>
                </a:lnTo>
                <a:cubicBezTo>
                  <a:pt x="2667000" y="3877241"/>
                  <a:pt x="2589100" y="3955141"/>
                  <a:pt x="2493005" y="3955141"/>
                </a:cubicBezTo>
                <a:lnTo>
                  <a:pt x="173995" y="3955141"/>
                </a:lnTo>
                <a:cubicBezTo>
                  <a:pt x="77900" y="3955141"/>
                  <a:pt x="0" y="3877241"/>
                  <a:pt x="0" y="3781146"/>
                </a:cubicBezTo>
                <a:lnTo>
                  <a:pt x="0" y="3513867"/>
                </a:lnTo>
                <a:lnTo>
                  <a:pt x="0" y="441274"/>
                </a:lnTo>
                <a:lnTo>
                  <a:pt x="0" y="173995"/>
                </a:lnTo>
                <a:cubicBezTo>
                  <a:pt x="0" y="77900"/>
                  <a:pt x="77900" y="0"/>
                  <a:pt x="173995" y="0"/>
                </a:cubicBezTo>
                <a:close/>
              </a:path>
            </a:pathLst>
          </a:custGeom>
          <a:gradFill flip="none" rotWithShape="1">
            <a:gsLst>
              <a:gs pos="0">
                <a:srgbClr val="040F16">
                  <a:alpha val="10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38100" dist="38100" dir="5400000" algn="t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 descr="arrow pointing right">
            <a:extLst>
              <a:ext uri="{FF2B5EF4-FFF2-40B4-BE49-F238E27FC236}">
                <a16:creationId xmlns:a16="http://schemas.microsoft.com/office/drawing/2014/main" id="{FC2E8C0F-3CA3-E5DB-4C57-935A258DF43E}"/>
              </a:ext>
            </a:extLst>
          </p:cNvPr>
          <p:cNvGrpSpPr/>
          <p:nvPr/>
        </p:nvGrpSpPr>
        <p:grpSpPr>
          <a:xfrm flipH="1">
            <a:off x="3692145" y="3382864"/>
            <a:ext cx="427334" cy="427334"/>
            <a:chOff x="3900244" y="2456962"/>
            <a:chExt cx="427334" cy="42733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F54A686-4936-2D40-B7ED-AA20D2E39B36}"/>
                </a:ext>
              </a:extLst>
            </p:cNvPr>
            <p:cNvSpPr/>
            <p:nvPr/>
          </p:nvSpPr>
          <p:spPr bwMode="auto">
            <a:xfrm>
              <a:off x="3900244" y="2456962"/>
              <a:ext cx="427334" cy="427334"/>
            </a:xfrm>
            <a:prstGeom prst="ellipse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Graphic 4">
              <a:extLst>
                <a:ext uri="{FF2B5EF4-FFF2-40B4-BE49-F238E27FC236}">
                  <a16:creationId xmlns:a16="http://schemas.microsoft.com/office/drawing/2014/main" id="{8293674D-AECC-0390-BA84-99377651C778}"/>
                </a:ext>
              </a:extLst>
            </p:cNvPr>
            <p:cNvSpPr/>
            <p:nvPr/>
          </p:nvSpPr>
          <p:spPr>
            <a:xfrm>
              <a:off x="4060094" y="2553371"/>
              <a:ext cx="136208" cy="234516"/>
            </a:xfrm>
            <a:custGeom>
              <a:avLst/>
              <a:gdLst>
                <a:gd name="connsiteX0" fmla="*/ 0 w 1187037"/>
                <a:gd name="connsiteY0" fmla="*/ 203666 h 1934760"/>
                <a:gd name="connsiteX1" fmla="*/ 56674 w 1187037"/>
                <a:gd name="connsiteY1" fmla="*/ 62696 h 1934760"/>
                <a:gd name="connsiteX2" fmla="*/ 344710 w 1187037"/>
                <a:gd name="connsiteY2" fmla="*/ 56695 h 1934760"/>
                <a:gd name="connsiteX3" fmla="*/ 1124331 w 1187037"/>
                <a:gd name="connsiteY3" fmla="*/ 804408 h 1934760"/>
                <a:gd name="connsiteX4" fmla="*/ 1187006 w 1187037"/>
                <a:gd name="connsiteY4" fmla="*/ 947187 h 1934760"/>
                <a:gd name="connsiteX5" fmla="*/ 1130332 w 1187037"/>
                <a:gd name="connsiteY5" fmla="*/ 1092444 h 1934760"/>
                <a:gd name="connsiteX6" fmla="*/ 382619 w 1187037"/>
                <a:gd name="connsiteY6" fmla="*/ 1872065 h 1934760"/>
                <a:gd name="connsiteX7" fmla="*/ 94583 w 1187037"/>
                <a:gd name="connsiteY7" fmla="*/ 1878066 h 1934760"/>
                <a:gd name="connsiteX8" fmla="*/ 88583 w 1187037"/>
                <a:gd name="connsiteY8" fmla="*/ 1590030 h 1934760"/>
                <a:gd name="connsiteX9" fmla="*/ 695325 w 1187037"/>
                <a:gd name="connsiteY9" fmla="*/ 957474 h 1934760"/>
                <a:gd name="connsiteX10" fmla="*/ 62675 w 1187037"/>
                <a:gd name="connsiteY10" fmla="*/ 350732 h 1934760"/>
                <a:gd name="connsiteX11" fmla="*/ 0 w 1187037"/>
                <a:gd name="connsiteY11" fmla="*/ 203666 h 193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87037" h="1934760">
                  <a:moveTo>
                    <a:pt x="0" y="203666"/>
                  </a:moveTo>
                  <a:cubicBezTo>
                    <a:pt x="0" y="152993"/>
                    <a:pt x="18860" y="102225"/>
                    <a:pt x="56674" y="62696"/>
                  </a:cubicBezTo>
                  <a:cubicBezTo>
                    <a:pt x="134493" y="-18457"/>
                    <a:pt x="263462" y="-21219"/>
                    <a:pt x="344710" y="56695"/>
                  </a:cubicBezTo>
                  <a:lnTo>
                    <a:pt x="1124331" y="804408"/>
                  </a:lnTo>
                  <a:cubicBezTo>
                    <a:pt x="1163288" y="841841"/>
                    <a:pt x="1185863" y="893181"/>
                    <a:pt x="1187006" y="947187"/>
                  </a:cubicBezTo>
                  <a:cubicBezTo>
                    <a:pt x="1187958" y="1000813"/>
                    <a:pt x="1167765" y="1053486"/>
                    <a:pt x="1130332" y="1092444"/>
                  </a:cubicBezTo>
                  <a:lnTo>
                    <a:pt x="382619" y="1872065"/>
                  </a:lnTo>
                  <a:cubicBezTo>
                    <a:pt x="304800" y="1953218"/>
                    <a:pt x="175831" y="1955980"/>
                    <a:pt x="94583" y="1878066"/>
                  </a:cubicBezTo>
                  <a:cubicBezTo>
                    <a:pt x="13335" y="1800151"/>
                    <a:pt x="10668" y="1671278"/>
                    <a:pt x="88583" y="1590030"/>
                  </a:cubicBezTo>
                  <a:lnTo>
                    <a:pt x="695325" y="957474"/>
                  </a:lnTo>
                  <a:lnTo>
                    <a:pt x="62675" y="350732"/>
                  </a:lnTo>
                  <a:cubicBezTo>
                    <a:pt x="20955" y="310727"/>
                    <a:pt x="0" y="257292"/>
                    <a:pt x="0" y="203666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cs typeface="Segoe UI" pitchFamily="34" charset="0"/>
              </a:endParaRP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D4F9E83-A558-9003-887A-1DE806B03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233851" y="1752600"/>
            <a:ext cx="2667000" cy="3955141"/>
          </a:xfrm>
          <a:custGeom>
            <a:avLst/>
            <a:gdLst>
              <a:gd name="connsiteX0" fmla="*/ 173995 w 2667000"/>
              <a:gd name="connsiteY0" fmla="*/ 0 h 3955141"/>
              <a:gd name="connsiteX1" fmla="*/ 2493005 w 2667000"/>
              <a:gd name="connsiteY1" fmla="*/ 0 h 3955141"/>
              <a:gd name="connsiteX2" fmla="*/ 2667000 w 2667000"/>
              <a:gd name="connsiteY2" fmla="*/ 173995 h 3955141"/>
              <a:gd name="connsiteX3" fmla="*/ 2667000 w 2667000"/>
              <a:gd name="connsiteY3" fmla="*/ 441274 h 3955141"/>
              <a:gd name="connsiteX4" fmla="*/ 2667000 w 2667000"/>
              <a:gd name="connsiteY4" fmla="*/ 3513867 h 3955141"/>
              <a:gd name="connsiteX5" fmla="*/ 2667000 w 2667000"/>
              <a:gd name="connsiteY5" fmla="*/ 3781146 h 3955141"/>
              <a:gd name="connsiteX6" fmla="*/ 2493005 w 2667000"/>
              <a:gd name="connsiteY6" fmla="*/ 3955141 h 3955141"/>
              <a:gd name="connsiteX7" fmla="*/ 173995 w 2667000"/>
              <a:gd name="connsiteY7" fmla="*/ 3955141 h 3955141"/>
              <a:gd name="connsiteX8" fmla="*/ 0 w 2667000"/>
              <a:gd name="connsiteY8" fmla="*/ 3781146 h 3955141"/>
              <a:gd name="connsiteX9" fmla="*/ 0 w 2667000"/>
              <a:gd name="connsiteY9" fmla="*/ 3513867 h 3955141"/>
              <a:gd name="connsiteX10" fmla="*/ 0 w 2667000"/>
              <a:gd name="connsiteY10" fmla="*/ 441274 h 3955141"/>
              <a:gd name="connsiteX11" fmla="*/ 0 w 2667000"/>
              <a:gd name="connsiteY11" fmla="*/ 173995 h 3955141"/>
              <a:gd name="connsiteX12" fmla="*/ 173995 w 2667000"/>
              <a:gd name="connsiteY12" fmla="*/ 0 h 395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67000" h="3955141">
                <a:moveTo>
                  <a:pt x="173995" y="0"/>
                </a:moveTo>
                <a:lnTo>
                  <a:pt x="2493005" y="0"/>
                </a:lnTo>
                <a:cubicBezTo>
                  <a:pt x="2589100" y="0"/>
                  <a:pt x="2667000" y="77900"/>
                  <a:pt x="2667000" y="173995"/>
                </a:cubicBezTo>
                <a:lnTo>
                  <a:pt x="2667000" y="441274"/>
                </a:lnTo>
                <a:lnTo>
                  <a:pt x="2667000" y="3513867"/>
                </a:lnTo>
                <a:lnTo>
                  <a:pt x="2667000" y="3781146"/>
                </a:lnTo>
                <a:cubicBezTo>
                  <a:pt x="2667000" y="3877241"/>
                  <a:pt x="2589100" y="3955141"/>
                  <a:pt x="2493005" y="3955141"/>
                </a:cubicBezTo>
                <a:lnTo>
                  <a:pt x="173995" y="3955141"/>
                </a:lnTo>
                <a:cubicBezTo>
                  <a:pt x="77900" y="3955141"/>
                  <a:pt x="0" y="3877241"/>
                  <a:pt x="0" y="3781146"/>
                </a:cubicBezTo>
                <a:lnTo>
                  <a:pt x="0" y="3513867"/>
                </a:lnTo>
                <a:lnTo>
                  <a:pt x="0" y="441274"/>
                </a:lnTo>
                <a:lnTo>
                  <a:pt x="0" y="173995"/>
                </a:lnTo>
                <a:cubicBezTo>
                  <a:pt x="0" y="77900"/>
                  <a:pt x="77900" y="0"/>
                  <a:pt x="173995" y="0"/>
                </a:cubicBezTo>
                <a:close/>
              </a:path>
            </a:pathLst>
          </a:custGeom>
          <a:gradFill flip="none" rotWithShape="1">
            <a:gsLst>
              <a:gs pos="0">
                <a:srgbClr val="040F16">
                  <a:alpha val="10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38100" dist="38100" dir="5400000" algn="t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00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0" name="Graphic 29" descr="icon of a Processor outline">
            <a:extLst>
              <a:ext uri="{FF2B5EF4-FFF2-40B4-BE49-F238E27FC236}">
                <a16:creationId xmlns:a16="http://schemas.microsoft.com/office/drawing/2014/main" id="{07AE94D7-C2C8-2E4A-0EBA-FA7C2A3778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91465" y="2323192"/>
            <a:ext cx="1351774" cy="1351774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344C42E-62B9-454E-2B61-551A9E6AF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267882" y="3810974"/>
            <a:ext cx="598941" cy="0"/>
          </a:xfrm>
          <a:prstGeom prst="line">
            <a:avLst/>
          </a:prstGeom>
          <a:ln w="381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7AE5D05-1358-1874-35B4-8866F7A7FAEA}"/>
              </a:ext>
            </a:extLst>
          </p:cNvPr>
          <p:cNvSpPr txBox="1"/>
          <p:nvPr/>
        </p:nvSpPr>
        <p:spPr>
          <a:xfrm>
            <a:off x="4443618" y="4143380"/>
            <a:ext cx="2247468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sz="2000" dirty="0" err="1"/>
              <a:t>OpenAI</a:t>
            </a:r>
            <a:r>
              <a:rPr lang="en-US" sz="2000" dirty="0"/>
              <a:t> Whisper</a:t>
            </a:r>
          </a:p>
        </p:txBody>
      </p:sp>
      <p:grpSp>
        <p:nvGrpSpPr>
          <p:cNvPr id="17" name="Group 16" descr="arrow pointing right">
            <a:extLst>
              <a:ext uri="{FF2B5EF4-FFF2-40B4-BE49-F238E27FC236}">
                <a16:creationId xmlns:a16="http://schemas.microsoft.com/office/drawing/2014/main" id="{64F92DA3-3238-2CB4-CCFC-A5662181DC56}"/>
              </a:ext>
            </a:extLst>
          </p:cNvPr>
          <p:cNvGrpSpPr/>
          <p:nvPr/>
        </p:nvGrpSpPr>
        <p:grpSpPr>
          <a:xfrm flipH="1">
            <a:off x="7015225" y="3382864"/>
            <a:ext cx="427334" cy="427334"/>
            <a:chOff x="3900244" y="2456962"/>
            <a:chExt cx="427334" cy="427334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21CE6D8-040A-9CC6-9322-48C88153C88C}"/>
                </a:ext>
              </a:extLst>
            </p:cNvPr>
            <p:cNvSpPr/>
            <p:nvPr/>
          </p:nvSpPr>
          <p:spPr bwMode="auto">
            <a:xfrm>
              <a:off x="3900244" y="2456962"/>
              <a:ext cx="427334" cy="427334"/>
            </a:xfrm>
            <a:prstGeom prst="ellipse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Graphic 4">
              <a:extLst>
                <a:ext uri="{FF2B5EF4-FFF2-40B4-BE49-F238E27FC236}">
                  <a16:creationId xmlns:a16="http://schemas.microsoft.com/office/drawing/2014/main" id="{6138D27E-EF8C-9C2D-B433-4EA256DED37D}"/>
                </a:ext>
              </a:extLst>
            </p:cNvPr>
            <p:cNvSpPr/>
            <p:nvPr/>
          </p:nvSpPr>
          <p:spPr>
            <a:xfrm>
              <a:off x="4060094" y="2553371"/>
              <a:ext cx="136208" cy="234516"/>
            </a:xfrm>
            <a:custGeom>
              <a:avLst/>
              <a:gdLst>
                <a:gd name="connsiteX0" fmla="*/ 0 w 1187037"/>
                <a:gd name="connsiteY0" fmla="*/ 203666 h 1934760"/>
                <a:gd name="connsiteX1" fmla="*/ 56674 w 1187037"/>
                <a:gd name="connsiteY1" fmla="*/ 62696 h 1934760"/>
                <a:gd name="connsiteX2" fmla="*/ 344710 w 1187037"/>
                <a:gd name="connsiteY2" fmla="*/ 56695 h 1934760"/>
                <a:gd name="connsiteX3" fmla="*/ 1124331 w 1187037"/>
                <a:gd name="connsiteY3" fmla="*/ 804408 h 1934760"/>
                <a:gd name="connsiteX4" fmla="*/ 1187006 w 1187037"/>
                <a:gd name="connsiteY4" fmla="*/ 947187 h 1934760"/>
                <a:gd name="connsiteX5" fmla="*/ 1130332 w 1187037"/>
                <a:gd name="connsiteY5" fmla="*/ 1092444 h 1934760"/>
                <a:gd name="connsiteX6" fmla="*/ 382619 w 1187037"/>
                <a:gd name="connsiteY6" fmla="*/ 1872065 h 1934760"/>
                <a:gd name="connsiteX7" fmla="*/ 94583 w 1187037"/>
                <a:gd name="connsiteY7" fmla="*/ 1878066 h 1934760"/>
                <a:gd name="connsiteX8" fmla="*/ 88583 w 1187037"/>
                <a:gd name="connsiteY8" fmla="*/ 1590030 h 1934760"/>
                <a:gd name="connsiteX9" fmla="*/ 695325 w 1187037"/>
                <a:gd name="connsiteY9" fmla="*/ 957474 h 1934760"/>
                <a:gd name="connsiteX10" fmla="*/ 62675 w 1187037"/>
                <a:gd name="connsiteY10" fmla="*/ 350732 h 1934760"/>
                <a:gd name="connsiteX11" fmla="*/ 0 w 1187037"/>
                <a:gd name="connsiteY11" fmla="*/ 203666 h 193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87037" h="1934760">
                  <a:moveTo>
                    <a:pt x="0" y="203666"/>
                  </a:moveTo>
                  <a:cubicBezTo>
                    <a:pt x="0" y="152993"/>
                    <a:pt x="18860" y="102225"/>
                    <a:pt x="56674" y="62696"/>
                  </a:cubicBezTo>
                  <a:cubicBezTo>
                    <a:pt x="134493" y="-18457"/>
                    <a:pt x="263462" y="-21219"/>
                    <a:pt x="344710" y="56695"/>
                  </a:cubicBezTo>
                  <a:lnTo>
                    <a:pt x="1124331" y="804408"/>
                  </a:lnTo>
                  <a:cubicBezTo>
                    <a:pt x="1163288" y="841841"/>
                    <a:pt x="1185863" y="893181"/>
                    <a:pt x="1187006" y="947187"/>
                  </a:cubicBezTo>
                  <a:cubicBezTo>
                    <a:pt x="1187958" y="1000813"/>
                    <a:pt x="1167765" y="1053486"/>
                    <a:pt x="1130332" y="1092444"/>
                  </a:cubicBezTo>
                  <a:lnTo>
                    <a:pt x="382619" y="1872065"/>
                  </a:lnTo>
                  <a:cubicBezTo>
                    <a:pt x="304800" y="1953218"/>
                    <a:pt x="175831" y="1955980"/>
                    <a:pt x="94583" y="1878066"/>
                  </a:cubicBezTo>
                  <a:cubicBezTo>
                    <a:pt x="13335" y="1800151"/>
                    <a:pt x="10668" y="1671278"/>
                    <a:pt x="88583" y="1590030"/>
                  </a:cubicBezTo>
                  <a:lnTo>
                    <a:pt x="695325" y="957474"/>
                  </a:lnTo>
                  <a:lnTo>
                    <a:pt x="62675" y="350732"/>
                  </a:lnTo>
                  <a:cubicBezTo>
                    <a:pt x="20955" y="310727"/>
                    <a:pt x="0" y="257292"/>
                    <a:pt x="0" y="203666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cs typeface="Segoe UI" pitchFamily="34" charset="0"/>
              </a:endParaRPr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E0A9C76-31B6-F22A-FE0D-FDA3BA8B4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56931" y="1752600"/>
            <a:ext cx="3724296" cy="3955141"/>
          </a:xfrm>
          <a:custGeom>
            <a:avLst/>
            <a:gdLst>
              <a:gd name="connsiteX0" fmla="*/ 240596 w 3724296"/>
              <a:gd name="connsiteY0" fmla="*/ 0 h 3955141"/>
              <a:gd name="connsiteX1" fmla="*/ 3483700 w 3724296"/>
              <a:gd name="connsiteY1" fmla="*/ 0 h 3955141"/>
              <a:gd name="connsiteX2" fmla="*/ 3724296 w 3724296"/>
              <a:gd name="connsiteY2" fmla="*/ 240596 h 3955141"/>
              <a:gd name="connsiteX3" fmla="*/ 3724296 w 3724296"/>
              <a:gd name="connsiteY3" fmla="*/ 507875 h 3955141"/>
              <a:gd name="connsiteX4" fmla="*/ 3724296 w 3724296"/>
              <a:gd name="connsiteY4" fmla="*/ 3447266 h 3955141"/>
              <a:gd name="connsiteX5" fmla="*/ 3724296 w 3724296"/>
              <a:gd name="connsiteY5" fmla="*/ 3714545 h 3955141"/>
              <a:gd name="connsiteX6" fmla="*/ 3483700 w 3724296"/>
              <a:gd name="connsiteY6" fmla="*/ 3955141 h 3955141"/>
              <a:gd name="connsiteX7" fmla="*/ 240596 w 3724296"/>
              <a:gd name="connsiteY7" fmla="*/ 3955141 h 3955141"/>
              <a:gd name="connsiteX8" fmla="*/ 0 w 3724296"/>
              <a:gd name="connsiteY8" fmla="*/ 3714545 h 3955141"/>
              <a:gd name="connsiteX9" fmla="*/ 0 w 3724296"/>
              <a:gd name="connsiteY9" fmla="*/ 3447266 h 3955141"/>
              <a:gd name="connsiteX10" fmla="*/ 0 w 3724296"/>
              <a:gd name="connsiteY10" fmla="*/ 507875 h 3955141"/>
              <a:gd name="connsiteX11" fmla="*/ 0 w 3724296"/>
              <a:gd name="connsiteY11" fmla="*/ 240596 h 3955141"/>
              <a:gd name="connsiteX12" fmla="*/ 240596 w 3724296"/>
              <a:gd name="connsiteY12" fmla="*/ 0 h 395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24296" h="3955141">
                <a:moveTo>
                  <a:pt x="240596" y="0"/>
                </a:moveTo>
                <a:lnTo>
                  <a:pt x="3483700" y="0"/>
                </a:lnTo>
                <a:cubicBezTo>
                  <a:pt x="3616578" y="0"/>
                  <a:pt x="3724296" y="107718"/>
                  <a:pt x="3724296" y="240596"/>
                </a:cubicBezTo>
                <a:lnTo>
                  <a:pt x="3724296" y="507875"/>
                </a:lnTo>
                <a:lnTo>
                  <a:pt x="3724296" y="3447266"/>
                </a:lnTo>
                <a:lnTo>
                  <a:pt x="3724296" y="3714545"/>
                </a:lnTo>
                <a:cubicBezTo>
                  <a:pt x="3724296" y="3847423"/>
                  <a:pt x="3616578" y="3955141"/>
                  <a:pt x="3483700" y="3955141"/>
                </a:cubicBezTo>
                <a:lnTo>
                  <a:pt x="240596" y="3955141"/>
                </a:lnTo>
                <a:cubicBezTo>
                  <a:pt x="107718" y="3955141"/>
                  <a:pt x="0" y="3847423"/>
                  <a:pt x="0" y="3714545"/>
                </a:cubicBezTo>
                <a:lnTo>
                  <a:pt x="0" y="3447266"/>
                </a:lnTo>
                <a:lnTo>
                  <a:pt x="0" y="507875"/>
                </a:lnTo>
                <a:lnTo>
                  <a:pt x="0" y="240596"/>
                </a:lnTo>
                <a:cubicBezTo>
                  <a:pt x="0" y="107718"/>
                  <a:pt x="107718" y="0"/>
                  <a:pt x="240596" y="0"/>
                </a:cubicBezTo>
                <a:close/>
              </a:path>
            </a:pathLst>
          </a:custGeom>
          <a:gradFill flip="none" rotWithShape="1">
            <a:gsLst>
              <a:gs pos="0">
                <a:srgbClr val="040F16">
                  <a:alpha val="10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38100" dist="38100" dir="5400000" algn="t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IN" sz="200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6DAE12-9306-9EA4-7146-4396E9A8F4DB}"/>
              </a:ext>
            </a:extLst>
          </p:cNvPr>
          <p:cNvSpPr txBox="1"/>
          <p:nvPr/>
        </p:nvSpPr>
        <p:spPr>
          <a:xfrm>
            <a:off x="7946899" y="2437509"/>
            <a:ext cx="29968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To best meet your needs,</a:t>
            </a:r>
            <a:br>
              <a:rPr lang="en-US" dirty="0"/>
            </a:br>
            <a:r>
              <a:rPr lang="en-US" dirty="0"/>
              <a:t>I would recommend the following.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AB5C4C3-909C-4ADB-668F-A3F3A77606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11007" y="2845072"/>
            <a:ext cx="308014" cy="308014"/>
          </a:xfrm>
          <a:prstGeom prst="rect">
            <a:avLst/>
          </a:prstGeom>
        </p:spPr>
      </p:pic>
      <p:pic>
        <p:nvPicPr>
          <p:cNvPr id="8" name="audio-file">
            <a:hlinkClick r:id="" action="ppaction://media"/>
            <a:extLst>
              <a:ext uri="{FF2B5EF4-FFF2-40B4-BE49-F238E27FC236}">
                <a16:creationId xmlns:a16="http://schemas.microsoft.com/office/drawing/2014/main" id="{2050FBB8-0CFC-A6E6-CF2C-47CC461A1B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573200" y="3060000"/>
            <a:ext cx="1342800" cy="13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9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BB38DED-A433-51A5-16EA-268F6C839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0025" y="0"/>
            <a:ext cx="41719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16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982BE-7DA0-935C-9609-541084884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84172"/>
            <a:ext cx="5339992" cy="2139688"/>
          </a:xfrm>
        </p:spPr>
        <p:txBody>
          <a:bodyPr/>
          <a:lstStyle/>
          <a:p>
            <a:r>
              <a:rPr lang="en-AU" dirty="0"/>
              <a:t>Demo – Text to Speech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9604D6-06CD-5621-4C3F-88391B2C5540}"/>
              </a:ext>
            </a:extLst>
          </p:cNvPr>
          <p:cNvSpPr txBox="1"/>
          <p:nvPr/>
        </p:nvSpPr>
        <p:spPr>
          <a:xfrm>
            <a:off x="7478163" y="5549773"/>
            <a:ext cx="3855864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CA" sz="1800" dirty="0" err="1">
                <a:effectLst/>
                <a:latin typeface="Lucida Console" panose="020B0609040504020204" pitchFamily="49" charset="0"/>
                <a:ea typeface="Gill Sans MT" panose="020B0502020104020203" pitchFamily="34" charset="0"/>
                <a:cs typeface="Times New Roman" panose="02020603050405020304" pitchFamily="18" charset="0"/>
              </a:rPr>
              <a:t>EfFuncCallSK</a:t>
            </a:r>
            <a:r>
              <a:rPr lang="en-CA" sz="1800" dirty="0">
                <a:effectLst/>
                <a:latin typeface="Lucida Console" panose="020B0609040504020204" pitchFamily="49" charset="0"/>
                <a:ea typeface="Gill Sans MT" panose="020B0502020104020203" pitchFamily="34" charset="0"/>
                <a:cs typeface="Times New Roman" panose="02020603050405020304" pitchFamily="18" charset="0"/>
              </a:rPr>
              <a:t> (continued…)</a:t>
            </a: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71744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3D9B47-F098-AEB4-E5E5-579382F2BBA9}"/>
              </a:ext>
            </a:extLst>
          </p:cNvPr>
          <p:cNvSpPr txBox="1">
            <a:spLocks noGrp="1"/>
          </p:cNvSpPr>
          <p:nvPr>
            <p:ph type="body" sz="quarter" idx="19"/>
          </p:nvPr>
        </p:nvSpPr>
        <p:spPr>
          <a:xfrm>
            <a:off x="457200" y="4589502"/>
            <a:ext cx="528908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endParaRPr lang="en-US" b="1" dirty="0">
              <a:solidFill>
                <a:srgbClr val="2454C3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75E7CB-D6B7-A621-208B-840FDBE04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08711"/>
            <a:ext cx="6134100" cy="1846659"/>
          </a:xfrm>
        </p:spPr>
        <p:txBody>
          <a:bodyPr/>
          <a:lstStyle/>
          <a:p>
            <a:r>
              <a:rPr lang="en-AU" dirty="0"/>
              <a:t>Model Knowledge</a:t>
            </a:r>
            <a:br>
              <a:rPr lang="en-AU" dirty="0"/>
            </a:b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4867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E78C3-31E6-2DB2-B051-8F06BECF5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B1567-3460-5A11-C8D6-8DCD10F73A5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88925"/>
            <a:ext cx="12192000" cy="900113"/>
          </a:xfrm>
        </p:spPr>
        <p:txBody>
          <a:bodyPr/>
          <a:lstStyle/>
          <a:p>
            <a:pPr algn="ctr"/>
            <a:r>
              <a:rPr lang="en-US" dirty="0">
                <a:cs typeface="Segoe UI"/>
              </a:rPr>
              <a:t>The knowledge gap</a:t>
            </a:r>
            <a:endParaRPr lang="en-US" dirty="0"/>
          </a:p>
        </p:txBody>
      </p:sp>
      <p:sp>
        <p:nvSpPr>
          <p:cNvPr id="7" name="Rectangle: Rounded Corners 21">
            <a:extLst>
              <a:ext uri="{FF2B5EF4-FFF2-40B4-BE49-F238E27FC236}">
                <a16:creationId xmlns:a16="http://schemas.microsoft.com/office/drawing/2014/main" id="{E8E08D65-CF18-A433-B306-EEC277481870}"/>
              </a:ext>
            </a:extLst>
          </p:cNvPr>
          <p:cNvSpPr/>
          <p:nvPr/>
        </p:nvSpPr>
        <p:spPr bwMode="auto">
          <a:xfrm>
            <a:off x="2087719" y="2498644"/>
            <a:ext cx="5236387" cy="532232"/>
          </a:xfrm>
          <a:prstGeom prst="roundRect">
            <a:avLst>
              <a:gd name="adj" fmla="val 16046"/>
            </a:avLst>
          </a:prstGeom>
          <a:solidFill>
            <a:schemeClr val="bg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  <a:scene3d>
            <a:camera prst="perspectiveLeft" fov="2100000">
              <a:rot lat="0" lon="0" rev="0"/>
            </a:camera>
            <a:lightRig rig="threePt" dir="t"/>
          </a:scene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sz="20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DD6B24-F847-ED71-5089-0D6441565432}"/>
              </a:ext>
            </a:extLst>
          </p:cNvPr>
          <p:cNvSpPr txBox="1"/>
          <p:nvPr/>
        </p:nvSpPr>
        <p:spPr>
          <a:xfrm>
            <a:off x="2393615" y="2610873"/>
            <a:ext cx="4681841" cy="30777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defTabSz="914367">
              <a:defRPr/>
            </a:pPr>
            <a:r>
              <a:rPr lang="en-CA" sz="2000">
                <a:solidFill>
                  <a:srgbClr val="FFFFFF"/>
                </a:solidFill>
                <a:latin typeface="Segoe UI"/>
              </a:rPr>
              <a:t>Is Queen Elizabeth II still alive?</a:t>
            </a:r>
            <a:endParaRPr kumimoji="0" lang="en-CA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CD753E-D02E-4EE8-E54D-19246795F77C}"/>
              </a:ext>
            </a:extLst>
          </p:cNvPr>
          <p:cNvGrpSpPr/>
          <p:nvPr/>
        </p:nvGrpSpPr>
        <p:grpSpPr>
          <a:xfrm>
            <a:off x="7126469" y="2549317"/>
            <a:ext cx="430887" cy="430887"/>
            <a:chOff x="9645650" y="3596591"/>
            <a:chExt cx="430887" cy="43088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57D132A-45BC-F0EB-DE69-154D5261D92A}"/>
                </a:ext>
              </a:extLst>
            </p:cNvPr>
            <p:cNvSpPr/>
            <p:nvPr/>
          </p:nvSpPr>
          <p:spPr bwMode="auto">
            <a:xfrm>
              <a:off x="9645650" y="3596591"/>
              <a:ext cx="430887" cy="430887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1200" cap="none" spc="0" normalizeH="0" baseline="0" noProof="0" err="1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280519E3-240A-5635-D89D-A9F675EE3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746793" y="3697734"/>
              <a:ext cx="228600" cy="228600"/>
            </a:xfrm>
            <a:prstGeom prst="rect">
              <a:avLst/>
            </a:prstGeom>
          </p:spPr>
        </p:pic>
      </p:grpSp>
      <p:sp>
        <p:nvSpPr>
          <p:cNvPr id="16" name="Rectangle: Rounded Corners 32">
            <a:extLst>
              <a:ext uri="{FF2B5EF4-FFF2-40B4-BE49-F238E27FC236}">
                <a16:creationId xmlns:a16="http://schemas.microsoft.com/office/drawing/2014/main" id="{ABEC5327-2D7B-83FD-9E31-E5008F9A1522}"/>
              </a:ext>
            </a:extLst>
          </p:cNvPr>
          <p:cNvSpPr/>
          <p:nvPr/>
        </p:nvSpPr>
        <p:spPr bwMode="auto">
          <a:xfrm>
            <a:off x="1033734" y="3786512"/>
            <a:ext cx="6277122" cy="1435990"/>
          </a:xfrm>
          <a:prstGeom prst="roundRect">
            <a:avLst>
              <a:gd name="adj" fmla="val 5182"/>
            </a:avLst>
          </a:prstGeom>
          <a:solidFill>
            <a:schemeClr val="bg1"/>
          </a:solidFill>
          <a:ln>
            <a:solidFill>
              <a:srgbClr val="D4EC8E"/>
            </a:solidFill>
            <a:headEnd type="none" w="med" len="med"/>
            <a:tailEnd type="none" w="med" len="med"/>
          </a:ln>
          <a:effectLst/>
          <a:scene3d>
            <a:camera prst="perspectiveLeft" fov="2100000">
              <a:rot lat="0" lon="0" rev="0"/>
            </a:camera>
            <a:lightRig rig="threePt" dir="t"/>
          </a:scene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Segoe UI"/>
                <a:ea typeface="Segoe UI"/>
                <a:cs typeface="Segoe UI"/>
              </a:rPr>
              <a:t>As of my last update, Queen Elizabeth II is still alive. However, please note that my information might not be up to date, so I recommend verifying it with a reliable source.</a:t>
            </a:r>
            <a:endParaRPr kumimoji="0" lang="en-CA" sz="20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425AF7E-0E92-9516-FD2A-69AB5D78A7F2}"/>
              </a:ext>
            </a:extLst>
          </p:cNvPr>
          <p:cNvGrpSpPr/>
          <p:nvPr/>
        </p:nvGrpSpPr>
        <p:grpSpPr>
          <a:xfrm>
            <a:off x="723744" y="3868007"/>
            <a:ext cx="430887" cy="430887"/>
            <a:chOff x="1987550" y="4367961"/>
            <a:chExt cx="430887" cy="43088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10B5C66-1DCC-9179-64D8-891E82BB5039}"/>
                </a:ext>
              </a:extLst>
            </p:cNvPr>
            <p:cNvSpPr/>
            <p:nvPr/>
          </p:nvSpPr>
          <p:spPr bwMode="auto">
            <a:xfrm>
              <a:off x="1987550" y="4367961"/>
              <a:ext cx="430887" cy="430887"/>
            </a:xfrm>
            <a:prstGeom prst="ellipse">
              <a:avLst/>
            </a:prstGeom>
            <a:solidFill>
              <a:srgbClr val="D4EC8E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1200" cap="none" spc="0" normalizeH="0" baseline="0" noProof="0" err="1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D61C953-AF61-DB8D-27FF-10126556D351}"/>
                </a:ext>
              </a:extLst>
            </p:cNvPr>
            <p:cNvSpPr/>
            <p:nvPr/>
          </p:nvSpPr>
          <p:spPr>
            <a:xfrm>
              <a:off x="2104598" y="4505009"/>
              <a:ext cx="194029" cy="156790"/>
            </a:xfrm>
            <a:custGeom>
              <a:avLst/>
              <a:gdLst>
                <a:gd name="connsiteX0" fmla="*/ 61912 w 123825"/>
                <a:gd name="connsiteY0" fmla="*/ 0 h 100060"/>
                <a:gd name="connsiteX1" fmla="*/ 68990 w 123825"/>
                <a:gd name="connsiteY1" fmla="*/ 6172 h 100060"/>
                <a:gd name="connsiteX2" fmla="*/ 69056 w 123825"/>
                <a:gd name="connsiteY2" fmla="*/ 7144 h 100060"/>
                <a:gd name="connsiteX3" fmla="*/ 69056 w 123825"/>
                <a:gd name="connsiteY3" fmla="*/ 14288 h 100060"/>
                <a:gd name="connsiteX4" fmla="*/ 102394 w 123825"/>
                <a:gd name="connsiteY4" fmla="*/ 14288 h 100060"/>
                <a:gd name="connsiteX5" fmla="*/ 123825 w 123825"/>
                <a:gd name="connsiteY5" fmla="*/ 35719 h 100060"/>
                <a:gd name="connsiteX6" fmla="*/ 123825 w 123825"/>
                <a:gd name="connsiteY6" fmla="*/ 78629 h 100060"/>
                <a:gd name="connsiteX7" fmla="*/ 102394 w 123825"/>
                <a:gd name="connsiteY7" fmla="*/ 100060 h 100060"/>
                <a:gd name="connsiteX8" fmla="*/ 21431 w 123825"/>
                <a:gd name="connsiteY8" fmla="*/ 100060 h 100060"/>
                <a:gd name="connsiteX9" fmla="*/ 0 w 123825"/>
                <a:gd name="connsiteY9" fmla="*/ 78629 h 100060"/>
                <a:gd name="connsiteX10" fmla="*/ 0 w 123825"/>
                <a:gd name="connsiteY10" fmla="*/ 35719 h 100060"/>
                <a:gd name="connsiteX11" fmla="*/ 21431 w 123825"/>
                <a:gd name="connsiteY11" fmla="*/ 14288 h 100060"/>
                <a:gd name="connsiteX12" fmla="*/ 54769 w 123825"/>
                <a:gd name="connsiteY12" fmla="*/ 14288 h 100060"/>
                <a:gd name="connsiteX13" fmla="*/ 54769 w 123825"/>
                <a:gd name="connsiteY13" fmla="*/ 7153 h 100060"/>
                <a:gd name="connsiteX14" fmla="*/ 60941 w 123825"/>
                <a:gd name="connsiteY14" fmla="*/ 76 h 100060"/>
                <a:gd name="connsiteX15" fmla="*/ 60941 w 123825"/>
                <a:gd name="connsiteY15" fmla="*/ 67 h 100060"/>
                <a:gd name="connsiteX16" fmla="*/ 61912 w 123825"/>
                <a:gd name="connsiteY16" fmla="*/ 0 h 100060"/>
                <a:gd name="connsiteX17" fmla="*/ 40481 w 123825"/>
                <a:gd name="connsiteY17" fmla="*/ 42863 h 100060"/>
                <a:gd name="connsiteX18" fmla="*/ 28575 w 123825"/>
                <a:gd name="connsiteY18" fmla="*/ 54769 h 100060"/>
                <a:gd name="connsiteX19" fmla="*/ 40481 w 123825"/>
                <a:gd name="connsiteY19" fmla="*/ 66675 h 100060"/>
                <a:gd name="connsiteX20" fmla="*/ 52387 w 123825"/>
                <a:gd name="connsiteY20" fmla="*/ 54769 h 100060"/>
                <a:gd name="connsiteX21" fmla="*/ 40481 w 123825"/>
                <a:gd name="connsiteY21" fmla="*/ 42863 h 100060"/>
                <a:gd name="connsiteX22" fmla="*/ 83277 w 123825"/>
                <a:gd name="connsiteY22" fmla="*/ 42863 h 100060"/>
                <a:gd name="connsiteX23" fmla="*/ 71038 w 123825"/>
                <a:gd name="connsiteY23" fmla="*/ 54427 h 100060"/>
                <a:gd name="connsiteX24" fmla="*/ 82604 w 123825"/>
                <a:gd name="connsiteY24" fmla="*/ 66665 h 100060"/>
                <a:gd name="connsiteX25" fmla="*/ 83277 w 123825"/>
                <a:gd name="connsiteY25" fmla="*/ 66665 h 100060"/>
                <a:gd name="connsiteX26" fmla="*/ 94841 w 123825"/>
                <a:gd name="connsiteY26" fmla="*/ 54427 h 100060"/>
                <a:gd name="connsiteX27" fmla="*/ 83277 w 123825"/>
                <a:gd name="connsiteY27" fmla="*/ 42863 h 10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3825" h="100060">
                  <a:moveTo>
                    <a:pt x="61912" y="0"/>
                  </a:moveTo>
                  <a:cubicBezTo>
                    <a:pt x="65482" y="0"/>
                    <a:pt x="68504" y="2636"/>
                    <a:pt x="68990" y="6172"/>
                  </a:cubicBezTo>
                  <a:lnTo>
                    <a:pt x="69056" y="7144"/>
                  </a:lnTo>
                  <a:lnTo>
                    <a:pt x="69056" y="14288"/>
                  </a:lnTo>
                  <a:lnTo>
                    <a:pt x="102394" y="14288"/>
                  </a:lnTo>
                  <a:cubicBezTo>
                    <a:pt x="114229" y="14288"/>
                    <a:pt x="123825" y="23883"/>
                    <a:pt x="123825" y="35719"/>
                  </a:cubicBezTo>
                  <a:lnTo>
                    <a:pt x="123825" y="78629"/>
                  </a:lnTo>
                  <a:cubicBezTo>
                    <a:pt x="123825" y="90465"/>
                    <a:pt x="114229" y="100060"/>
                    <a:pt x="102394" y="100060"/>
                  </a:cubicBezTo>
                  <a:lnTo>
                    <a:pt x="21431" y="100060"/>
                  </a:lnTo>
                  <a:cubicBezTo>
                    <a:pt x="9595" y="100060"/>
                    <a:pt x="0" y="90465"/>
                    <a:pt x="0" y="78629"/>
                  </a:cubicBezTo>
                  <a:lnTo>
                    <a:pt x="0" y="35719"/>
                  </a:lnTo>
                  <a:cubicBezTo>
                    <a:pt x="0" y="23883"/>
                    <a:pt x="9595" y="14288"/>
                    <a:pt x="21431" y="14288"/>
                  </a:cubicBezTo>
                  <a:lnTo>
                    <a:pt x="54769" y="14288"/>
                  </a:lnTo>
                  <a:lnTo>
                    <a:pt x="54769" y="7153"/>
                  </a:lnTo>
                  <a:cubicBezTo>
                    <a:pt x="54769" y="3583"/>
                    <a:pt x="57404" y="562"/>
                    <a:pt x="60941" y="76"/>
                  </a:cubicBezTo>
                  <a:lnTo>
                    <a:pt x="60941" y="67"/>
                  </a:lnTo>
                  <a:lnTo>
                    <a:pt x="61912" y="0"/>
                  </a:lnTo>
                  <a:close/>
                  <a:moveTo>
                    <a:pt x="40481" y="42863"/>
                  </a:moveTo>
                  <a:cubicBezTo>
                    <a:pt x="33905" y="42863"/>
                    <a:pt x="28575" y="48193"/>
                    <a:pt x="28575" y="54769"/>
                  </a:cubicBezTo>
                  <a:cubicBezTo>
                    <a:pt x="28575" y="61344"/>
                    <a:pt x="33905" y="66675"/>
                    <a:pt x="40481" y="66675"/>
                  </a:cubicBezTo>
                  <a:cubicBezTo>
                    <a:pt x="47057" y="66675"/>
                    <a:pt x="52387" y="61344"/>
                    <a:pt x="52387" y="54769"/>
                  </a:cubicBezTo>
                  <a:cubicBezTo>
                    <a:pt x="52387" y="48193"/>
                    <a:pt x="47057" y="42863"/>
                    <a:pt x="40481" y="42863"/>
                  </a:cubicBezTo>
                  <a:close/>
                  <a:moveTo>
                    <a:pt x="83277" y="42863"/>
                  </a:moveTo>
                  <a:cubicBezTo>
                    <a:pt x="76704" y="42677"/>
                    <a:pt x="71225" y="47854"/>
                    <a:pt x="71038" y="54427"/>
                  </a:cubicBezTo>
                  <a:cubicBezTo>
                    <a:pt x="70853" y="61000"/>
                    <a:pt x="76030" y="66480"/>
                    <a:pt x="82604" y="66665"/>
                  </a:cubicBezTo>
                  <a:cubicBezTo>
                    <a:pt x="82828" y="66672"/>
                    <a:pt x="83052" y="66672"/>
                    <a:pt x="83277" y="66665"/>
                  </a:cubicBezTo>
                  <a:cubicBezTo>
                    <a:pt x="89850" y="66480"/>
                    <a:pt x="95028" y="61000"/>
                    <a:pt x="94841" y="54427"/>
                  </a:cubicBezTo>
                  <a:cubicBezTo>
                    <a:pt x="94663" y="48116"/>
                    <a:pt x="89588" y="43041"/>
                    <a:pt x="83277" y="42863"/>
                  </a:cubicBezTo>
                  <a:close/>
                </a:path>
              </a:pathLst>
            </a:custGeom>
            <a:solidFill>
              <a:srgbClr val="0764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664A427-50AA-141A-4A80-C533144954F0}"/>
              </a:ext>
            </a:extLst>
          </p:cNvPr>
          <p:cNvSpPr txBox="1"/>
          <p:nvPr/>
        </p:nvSpPr>
        <p:spPr>
          <a:xfrm>
            <a:off x="5453664" y="2149466"/>
            <a:ext cx="146770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C5B4E3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User prompt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CDCB9F7-B928-2737-18CF-F18800D80DC1}"/>
              </a:ext>
            </a:extLst>
          </p:cNvPr>
          <p:cNvSpPr txBox="1"/>
          <p:nvPr/>
        </p:nvSpPr>
        <p:spPr>
          <a:xfrm>
            <a:off x="1341169" y="3359888"/>
            <a:ext cx="104034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D4EC8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Assistant</a:t>
            </a:r>
          </a:p>
        </p:txBody>
      </p:sp>
      <p:sp>
        <p:nvSpPr>
          <p:cNvPr id="33" name="Rounded Rectangle 10">
            <a:extLst>
              <a:ext uri="{FF2B5EF4-FFF2-40B4-BE49-F238E27FC236}">
                <a16:creationId xmlns:a16="http://schemas.microsoft.com/office/drawing/2014/main" id="{48DAD49B-211E-90A0-EE50-5B69AD694F9B}"/>
              </a:ext>
            </a:extLst>
          </p:cNvPr>
          <p:cNvSpPr/>
          <p:nvPr/>
        </p:nvSpPr>
        <p:spPr bwMode="auto">
          <a:xfrm>
            <a:off x="8459986" y="1709456"/>
            <a:ext cx="3115361" cy="4404311"/>
          </a:xfrm>
          <a:prstGeom prst="roundRect">
            <a:avLst>
              <a:gd name="adj" fmla="val 5231"/>
            </a:avLst>
          </a:prstGeom>
          <a:solidFill>
            <a:srgbClr val="3A495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294ED9-BBAE-E22E-9C01-FA03F4BCBA8A}"/>
              </a:ext>
            </a:extLst>
          </p:cNvPr>
          <p:cNvSpPr txBox="1"/>
          <p:nvPr/>
        </p:nvSpPr>
        <p:spPr>
          <a:xfrm>
            <a:off x="8708740" y="2086428"/>
            <a:ext cx="2617850" cy="4561670"/>
          </a:xfrm>
          <a:prstGeom prst="rect">
            <a:avLst/>
          </a:prstGeom>
          <a:noFill/>
        </p:spPr>
        <p:txBody>
          <a:bodyPr wrap="square" lIns="90000" tIns="45720" rIns="91440" bIns="45720" anchor="t">
            <a:noAutofit/>
          </a:bodyPr>
          <a:lstStyle/>
          <a:p>
            <a:pPr defTabSz="932742">
              <a:spcBef>
                <a:spcPts val="1800"/>
              </a:spcBef>
              <a:defRPr/>
            </a:pPr>
            <a:r>
              <a:rPr lang="en-US" b="1" dirty="0">
                <a:solidFill>
                  <a:srgbClr val="FFFFFF"/>
                </a:solidFill>
                <a:latin typeface="Roboto Mono"/>
                <a:ea typeface="Roboto Mono"/>
                <a:cs typeface="Segoe UI"/>
              </a:rPr>
              <a:t>GPT4o</a:t>
            </a:r>
            <a:br>
              <a:rPr lang="en-US" sz="1400" dirty="0">
                <a:solidFill>
                  <a:srgbClr val="FFFFFF"/>
                </a:solidFill>
                <a:latin typeface="Roboto Mono"/>
                <a:ea typeface="Roboto Mono"/>
                <a:cs typeface="Segoe UI"/>
              </a:rPr>
            </a:br>
            <a:r>
              <a:rPr lang="en-US" sz="1400" dirty="0">
                <a:solidFill>
                  <a:srgbClr val="FFFFFF"/>
                </a:solidFill>
                <a:latin typeface="Roboto Mono"/>
                <a:ea typeface="Roboto Mono"/>
                <a:cs typeface="Segoe UI"/>
              </a:rPr>
              <a:t>October 2023</a:t>
            </a:r>
            <a:br>
              <a:rPr lang="en-US" sz="1400" dirty="0">
                <a:solidFill>
                  <a:srgbClr val="FFFFFF"/>
                </a:solidFill>
                <a:latin typeface="Roboto Mono"/>
                <a:ea typeface="Roboto Mono"/>
                <a:cs typeface="Segoe UI"/>
              </a:rPr>
            </a:br>
            <a:endParaRPr lang="en-US" sz="1400" dirty="0">
              <a:solidFill>
                <a:srgbClr val="FFFFFF"/>
              </a:solidFill>
              <a:latin typeface="Roboto Mono"/>
              <a:ea typeface="Roboto Mono"/>
              <a:cs typeface="Segoe UI"/>
            </a:endParaRPr>
          </a:p>
          <a:p>
            <a:pPr defTabSz="932742">
              <a:spcBef>
                <a:spcPts val="1800"/>
              </a:spcBef>
              <a:defRPr/>
            </a:pPr>
            <a:r>
              <a:rPr lang="en-US" b="1" dirty="0">
                <a:solidFill>
                  <a:srgbClr val="FFFFFF"/>
                </a:solidFill>
                <a:latin typeface="Roboto Mono"/>
                <a:ea typeface="Roboto Mono"/>
                <a:cs typeface="Segoe UI"/>
              </a:rPr>
              <a:t>GPT4</a:t>
            </a:r>
            <a:r>
              <a:rPr lang="en-US" sz="1400" b="1" dirty="0">
                <a:solidFill>
                  <a:srgbClr val="FFFFFF"/>
                </a:solidFill>
                <a:latin typeface="Roboto Mono"/>
                <a:ea typeface="Roboto Mono"/>
                <a:cs typeface="Segoe UI"/>
              </a:rPr>
              <a:t> </a:t>
            </a:r>
            <a:br>
              <a:rPr lang="en-US" sz="1400" b="1" dirty="0">
                <a:solidFill>
                  <a:srgbClr val="FFFFFF"/>
                </a:solidFill>
                <a:latin typeface="Roboto Mono"/>
                <a:ea typeface="Roboto Mono"/>
                <a:cs typeface="Segoe UI"/>
              </a:rPr>
            </a:br>
            <a:r>
              <a:rPr lang="en-US" sz="1400" dirty="0">
                <a:solidFill>
                  <a:srgbClr val="FFFFFF"/>
                </a:solidFill>
                <a:latin typeface="Roboto Mono"/>
                <a:ea typeface="Roboto Mono"/>
                <a:cs typeface="Segoe UI"/>
              </a:rPr>
              <a:t>gpt-4-32k(0613)    </a:t>
            </a:r>
            <a:r>
              <a:rPr lang="en-US" sz="1400" b="1" dirty="0">
                <a:solidFill>
                  <a:srgbClr val="FFFFFF"/>
                </a:solidFill>
                <a:latin typeface="Roboto Mono"/>
                <a:ea typeface="Roboto Mono"/>
                <a:cs typeface="Segoe UI"/>
              </a:rPr>
              <a:t>September 2021 </a:t>
            </a:r>
            <a:endParaRPr lang="en-US" sz="1400" dirty="0">
              <a:solidFill>
                <a:srgbClr val="FFFFFF"/>
              </a:solidFill>
              <a:latin typeface="Roboto Mono" panose="020B0604020202020204" pitchFamily="49" charset="0"/>
              <a:ea typeface="Roboto Mono"/>
              <a:cs typeface="Segoe UI" panose="020B0502040204020203" pitchFamily="34" charset="0"/>
            </a:endParaRPr>
          </a:p>
          <a:p>
            <a:pPr defTabSz="932742">
              <a:spcBef>
                <a:spcPts val="1800"/>
              </a:spcBef>
              <a:defRPr/>
            </a:pPr>
            <a:r>
              <a:rPr lang="en-US" sz="1400" dirty="0">
                <a:solidFill>
                  <a:srgbClr val="FFFFFF"/>
                </a:solidFill>
                <a:latin typeface="Roboto Mono"/>
                <a:ea typeface="Roboto Mono"/>
                <a:cs typeface="Segoe UI"/>
              </a:rPr>
              <a:t>gpt-4 (1106-preview)   </a:t>
            </a:r>
            <a:r>
              <a:rPr lang="en-US" sz="1400" b="1" dirty="0">
                <a:solidFill>
                  <a:srgbClr val="FFFFFF"/>
                </a:solidFill>
                <a:latin typeface="Roboto Mono"/>
                <a:ea typeface="Roboto Mono"/>
                <a:cs typeface="Segoe UI"/>
              </a:rPr>
              <a:t>April 2023</a:t>
            </a:r>
            <a:endParaRPr lang="en-US" sz="1400" dirty="0">
              <a:solidFill>
                <a:srgbClr val="FFFFFF"/>
              </a:solidFill>
              <a:latin typeface="Roboto Mono" panose="020B0604020202020204" pitchFamily="49" charset="0"/>
              <a:ea typeface="Roboto Mono"/>
              <a:cs typeface="Segoe UI" panose="020B0502040204020203" pitchFamily="34" charset="0"/>
            </a:endParaRPr>
          </a:p>
          <a:p>
            <a:pPr defTabSz="932742">
              <a:spcBef>
                <a:spcPts val="1800"/>
              </a:spcBef>
              <a:defRPr/>
            </a:pPr>
            <a:r>
              <a:rPr lang="en-US" b="1" dirty="0">
                <a:solidFill>
                  <a:srgbClr val="FFFFFF"/>
                </a:solidFill>
                <a:latin typeface="Roboto Mono"/>
                <a:ea typeface="Roboto Mono"/>
                <a:cs typeface="Segoe UI"/>
              </a:rPr>
              <a:t>GPT3.5</a:t>
            </a:r>
            <a:br>
              <a:rPr lang="en-US" b="1" dirty="0">
                <a:latin typeface="Roboto Mono"/>
                <a:ea typeface="Roboto Mono"/>
                <a:cs typeface="Segoe UI"/>
              </a:rPr>
            </a:br>
            <a:br>
              <a:rPr lang="en-US" b="1" dirty="0">
                <a:latin typeface="Roboto Mono"/>
                <a:ea typeface="Roboto Mono"/>
                <a:cs typeface="Segoe UI"/>
              </a:rPr>
            </a:br>
            <a:r>
              <a:rPr lang="en-US" sz="1400" dirty="0">
                <a:solidFill>
                  <a:srgbClr val="FFFFFF"/>
                </a:solidFill>
                <a:latin typeface="Roboto Mono"/>
                <a:ea typeface="Roboto Mono"/>
                <a:cs typeface="Segoe UI"/>
              </a:rPr>
              <a:t>gpt-35-turbo (0613)</a:t>
            </a:r>
            <a:br>
              <a:rPr lang="en-US" sz="1400" dirty="0">
                <a:solidFill>
                  <a:srgbClr val="FFFFFF"/>
                </a:solidFill>
                <a:latin typeface="Roboto Mono"/>
                <a:ea typeface="Roboto Mono"/>
                <a:cs typeface="Segoe UI"/>
              </a:rPr>
            </a:br>
            <a:r>
              <a:rPr lang="en-US" sz="1400" dirty="0">
                <a:solidFill>
                  <a:srgbClr val="FFFFFF"/>
                </a:solidFill>
                <a:latin typeface="Roboto Mono"/>
                <a:ea typeface="Roboto Mono"/>
                <a:cs typeface="Segoe UI"/>
              </a:rPr>
              <a:t>gpt-35-turbo (1106)</a:t>
            </a:r>
            <a:br>
              <a:rPr lang="en-US" sz="1400" dirty="0">
                <a:solidFill>
                  <a:srgbClr val="FFFFFF"/>
                </a:solidFill>
                <a:latin typeface="Roboto Mono"/>
                <a:ea typeface="Roboto Mono"/>
                <a:cs typeface="Segoe UI"/>
              </a:rPr>
            </a:br>
            <a:r>
              <a:rPr lang="en-US" sz="1400" b="1" dirty="0">
                <a:solidFill>
                  <a:srgbClr val="FFFFFF"/>
                </a:solidFill>
                <a:latin typeface="Roboto Mono"/>
                <a:ea typeface="Roboto Mono"/>
                <a:cs typeface="Segoe UI"/>
              </a:rPr>
              <a:t>September 2021</a:t>
            </a:r>
            <a:r>
              <a:rPr lang="en-US" sz="1400" dirty="0">
                <a:solidFill>
                  <a:srgbClr val="FFFFFF"/>
                </a:solidFill>
                <a:latin typeface="Roboto Mono"/>
                <a:ea typeface="Roboto Mono"/>
                <a:cs typeface="Segoe UI"/>
              </a:rPr>
              <a:t>  </a:t>
            </a:r>
          </a:p>
          <a:p>
            <a:pPr marL="0" marR="0" lvl="0" indent="0" algn="l" defTabSz="932742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FontTx/>
              <a:buNone/>
              <a:tabLst/>
              <a:defRPr/>
            </a:pPr>
            <a:endParaRPr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Mono" panose="020B0604020202020204" pitchFamily="49" charset="0"/>
              <a:ea typeface="Roboto Mono"/>
              <a:cs typeface="Segoe UI" panose="020B0502040204020203" pitchFamily="34" charset="0"/>
            </a:endParaRPr>
          </a:p>
          <a:p>
            <a:pPr defTabSz="932742">
              <a:spcBef>
                <a:spcPts val="1800"/>
              </a:spcBef>
              <a:defRPr/>
            </a:pPr>
            <a:endParaRPr lang="en-US" sz="1400" dirty="0">
              <a:solidFill>
                <a:srgbClr val="FFFFFF"/>
              </a:solidFill>
              <a:latin typeface="Roboto Mono" panose="020B0604020202020204" pitchFamily="49" charset="0"/>
              <a:ea typeface="Roboto Mono"/>
              <a:cs typeface="Segoe UI" panose="020B0502040204020203" pitchFamily="34" charset="0"/>
            </a:endParaRPr>
          </a:p>
          <a:p>
            <a:pPr defTabSz="932742">
              <a:spcBef>
                <a:spcPts val="1800"/>
              </a:spcBef>
              <a:defRPr/>
            </a:pPr>
            <a:endParaRPr lang="en-US" sz="1400" dirty="0">
              <a:solidFill>
                <a:srgbClr val="FFFFFF"/>
              </a:solidFill>
              <a:latin typeface="Roboto Mono" panose="020B0604020202020204" pitchFamily="49" charset="0"/>
              <a:ea typeface="Roboto Mono"/>
              <a:cs typeface="Segoe UI" panose="020B0502040204020203" pitchFamily="34" charset="0"/>
            </a:endParaRP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1BD0EA58-3DC2-F3BB-8130-59DE92FFC6C0}"/>
              </a:ext>
            </a:extLst>
          </p:cNvPr>
          <p:cNvSpPr txBox="1">
            <a:spLocks/>
          </p:cNvSpPr>
          <p:nvPr/>
        </p:nvSpPr>
        <p:spPr>
          <a:xfrm>
            <a:off x="8968363" y="1474929"/>
            <a:ext cx="1547195" cy="2146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0" cap="all" spc="1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Roboto Mono" panose="020B0604020202020204" pitchFamily="49" charset="0"/>
                <a:ea typeface="+mn-ea"/>
                <a:cs typeface="Segoe UI" panose="020B0502040204020203" pitchFamily="34" charset="0"/>
              </a:rPr>
              <a:t>Prompt </a:t>
            </a:r>
          </a:p>
        </p:txBody>
      </p:sp>
      <p:sp>
        <p:nvSpPr>
          <p:cNvPr id="38" name="Rounded Rectangle 10">
            <a:extLst>
              <a:ext uri="{FF2B5EF4-FFF2-40B4-BE49-F238E27FC236}">
                <a16:creationId xmlns:a16="http://schemas.microsoft.com/office/drawing/2014/main" id="{E72A7CE1-1068-772D-0EB8-BA697B84E4F2}"/>
              </a:ext>
            </a:extLst>
          </p:cNvPr>
          <p:cNvSpPr/>
          <p:nvPr/>
        </p:nvSpPr>
        <p:spPr bwMode="auto">
          <a:xfrm>
            <a:off x="8140752" y="1455379"/>
            <a:ext cx="2120826" cy="46875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0000">
                <a:srgbClr val="49C5B1"/>
              </a:gs>
              <a:gs pos="5000">
                <a:srgbClr val="8DE97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>
                <a:ln w="3175">
                  <a:noFill/>
                </a:ln>
                <a:gradFill>
                  <a:gsLst>
                    <a:gs pos="37000">
                      <a:srgbClr val="000000"/>
                    </a:gs>
                    <a:gs pos="55747">
                      <a:srgbClr val="000000"/>
                    </a:gs>
                  </a:gsLst>
                  <a:lin ang="5400000" scaled="1"/>
                </a:gradFill>
                <a:latin typeface="Segoe UI Semibold"/>
                <a:cs typeface="Segoe UI"/>
              </a:rPr>
              <a:t>Training data (up to)</a:t>
            </a:r>
            <a:endParaRPr lang="en-US" sz="1400" b="1" i="0" u="none" strike="noStrike" kern="1200" cap="none" spc="0" normalizeH="0" baseline="0" noProof="0">
              <a:ln w="3175">
                <a:noFill/>
              </a:ln>
              <a:gradFill>
                <a:gsLst>
                  <a:gs pos="37000">
                    <a:srgbClr val="000000"/>
                  </a:gs>
                  <a:gs pos="55747">
                    <a:srgbClr val="000000"/>
                  </a:gs>
                </a:gsLst>
                <a:lin ang="5400000" scaled="1"/>
              </a:gradFill>
              <a:effectLst/>
              <a:uLnTx/>
              <a:uFillTx/>
              <a:latin typeface="Segoe UI Semibold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51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85185E-6 L 3.125E-6 0.03542 " pathEditMode="relative" rAng="0" ptsTypes="AA">
                                      <p:cBhvr>
                                        <p:cTn id="30" dur="7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6" grpId="0" animBg="1"/>
      <p:bldP spid="24" grpId="0"/>
      <p:bldP spid="26" grpId="0"/>
      <p:bldP spid="38" grpId="0" animBg="1"/>
      <p:bldP spid="38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B12B8-EEE6-94E3-FB96-7FE02DD4E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2">
            <a:extLst>
              <a:ext uri="{FF2B5EF4-FFF2-40B4-BE49-F238E27FC236}">
                <a16:creationId xmlns:a16="http://schemas.microsoft.com/office/drawing/2014/main" id="{233393B4-4BE7-19C0-6E74-7BAA9A4145B9}"/>
              </a:ext>
            </a:extLst>
          </p:cNvPr>
          <p:cNvSpPr/>
          <p:nvPr/>
        </p:nvSpPr>
        <p:spPr bwMode="auto">
          <a:xfrm>
            <a:off x="2042638" y="3111919"/>
            <a:ext cx="6253309" cy="2966619"/>
          </a:xfrm>
          <a:prstGeom prst="roundRect">
            <a:avLst>
              <a:gd name="adj" fmla="val 5182"/>
            </a:avLst>
          </a:prstGeom>
          <a:solidFill>
            <a:schemeClr val="bg1"/>
          </a:solidFill>
          <a:ln>
            <a:solidFill>
              <a:srgbClr val="D4EC8E"/>
            </a:solidFill>
            <a:headEnd type="none" w="med" len="med"/>
            <a:tailEnd type="none" w="med" len="med"/>
          </a:ln>
          <a:effectLst/>
          <a:scene3d>
            <a:camera prst="perspectiveLeft" fov="2100000">
              <a:rot lat="0" lon="0" rev="0"/>
            </a:camera>
            <a:lightRig rig="threePt" dir="t"/>
          </a:scene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sz="20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EFF599-6A83-D910-952E-4E70FBB4E9A2}"/>
              </a:ext>
            </a:extLst>
          </p:cNvPr>
          <p:cNvSpPr txBox="1"/>
          <p:nvPr/>
        </p:nvSpPr>
        <p:spPr>
          <a:xfrm>
            <a:off x="2444482" y="3325298"/>
            <a:ext cx="5788543" cy="276998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defTabSz="914367">
              <a:defRPr/>
            </a:pPr>
            <a:r>
              <a:rPr lang="en-CA" sz="2000">
                <a:solidFill>
                  <a:srgbClr val="FFFFFF"/>
                </a:solidFill>
                <a:latin typeface="Segoe UI"/>
              </a:rPr>
              <a:t>Sure! </a:t>
            </a:r>
            <a:r>
              <a:rPr kumimoji="0" lang="en-CA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 </a:t>
            </a:r>
            <a:r>
              <a:rPr lang="en-CA" sz="2000">
                <a:solidFill>
                  <a:srgbClr val="FFFFFF"/>
                </a:solidFill>
                <a:latin typeface="Segoe UI"/>
              </a:rPr>
              <a:t>can help </a:t>
            </a:r>
            <a:r>
              <a:rPr kumimoji="0" lang="en-CA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you with </a:t>
            </a:r>
            <a:r>
              <a:rPr lang="en-CA" sz="2000">
                <a:solidFill>
                  <a:srgbClr val="FFFFFF"/>
                </a:solidFill>
                <a:latin typeface="Segoe UI"/>
              </a:rPr>
              <a:t>that. When it comes to warm and waterproof shoes for hiking</a:t>
            </a:r>
            <a:r>
              <a:rPr kumimoji="0" lang="en-CA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,</a:t>
            </a:r>
            <a:r>
              <a:rPr lang="en-CA" sz="2000">
                <a:solidFill>
                  <a:srgbClr val="FFFFFF"/>
                </a:solidFill>
                <a:latin typeface="Segoe UI"/>
              </a:rPr>
              <a:t> there are a few options available. Here are some popular brands and models to consider:</a:t>
            </a:r>
            <a:endParaRPr lang="en-US">
              <a:ea typeface="+mn-ea"/>
              <a:cs typeface="+mn-cs"/>
            </a:endParaRPr>
          </a:p>
          <a:p>
            <a:pPr defTabSz="914367">
              <a:defRPr/>
            </a:pPr>
            <a:endParaRPr lang="en-CA" sz="2000">
              <a:solidFill>
                <a:srgbClr val="FFFFFF"/>
              </a:solidFill>
              <a:latin typeface="Segoe UI"/>
            </a:endParaRPr>
          </a:p>
          <a:p>
            <a:pPr defTabSz="914367">
              <a:defRPr/>
            </a:pPr>
            <a:r>
              <a:rPr lang="en-CA" sz="2000">
                <a:solidFill>
                  <a:srgbClr val="FFFFFF"/>
                </a:solidFill>
                <a:latin typeface="Segoe UI"/>
              </a:rPr>
              <a:t>Salomon X Ultra Winter CS WP: These shoes are designed for winter hiking and feature waterproof protection, insulation</a:t>
            </a:r>
            <a:r>
              <a:rPr kumimoji="0" lang="en-CA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, </a:t>
            </a:r>
            <a:r>
              <a:rPr lang="en-CA" sz="2000">
                <a:solidFill>
                  <a:srgbClr val="FFFFFF"/>
                </a:solidFill>
                <a:latin typeface="Segoe UI"/>
              </a:rPr>
              <a:t>and a supportive outsole</a:t>
            </a:r>
            <a:r>
              <a:rPr kumimoji="0" lang="en-CA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.</a:t>
            </a:r>
            <a:endParaRPr lang="en-CA">
              <a:ea typeface="+mn-ea"/>
              <a:cs typeface="+mn-cs"/>
            </a:endParaRPr>
          </a:p>
          <a:p>
            <a:pPr marL="0" marR="0" lvl="0" indent="0" algn="l" defTabSz="91436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cs typeface="Segoe U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D81FD-A61B-A3CF-B6E0-465438106D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88925"/>
            <a:ext cx="12192000" cy="900113"/>
          </a:xfrm>
        </p:spPr>
        <p:txBody>
          <a:bodyPr/>
          <a:lstStyle/>
          <a:p>
            <a:pPr algn="ctr"/>
            <a:r>
              <a:rPr lang="en-US" dirty="0">
                <a:cs typeface="Segoe UI"/>
              </a:rPr>
              <a:t>Doesn't know my data</a:t>
            </a:r>
            <a:endParaRPr lang="en-US" dirty="0"/>
          </a:p>
        </p:txBody>
      </p:sp>
      <p:sp>
        <p:nvSpPr>
          <p:cNvPr id="7" name="Rectangle: Rounded Corners 21">
            <a:extLst>
              <a:ext uri="{FF2B5EF4-FFF2-40B4-BE49-F238E27FC236}">
                <a16:creationId xmlns:a16="http://schemas.microsoft.com/office/drawing/2014/main" id="{EC425E45-C6BC-1C57-FB47-A3AB871A9AFA}"/>
              </a:ext>
            </a:extLst>
          </p:cNvPr>
          <p:cNvSpPr/>
          <p:nvPr/>
        </p:nvSpPr>
        <p:spPr bwMode="auto">
          <a:xfrm>
            <a:off x="5507194" y="1798558"/>
            <a:ext cx="5241149" cy="870369"/>
          </a:xfrm>
          <a:prstGeom prst="roundRect">
            <a:avLst>
              <a:gd name="adj" fmla="val 16046"/>
            </a:avLst>
          </a:prstGeom>
          <a:solidFill>
            <a:schemeClr val="bg1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/>
          <a:scene3d>
            <a:camera prst="perspectiveLeft" fov="2100000">
              <a:rot lat="0" lon="0" rev="0"/>
            </a:camera>
            <a:lightRig rig="threePt" dir="t"/>
          </a:scene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CA" sz="20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065AEF-376A-3C07-CBFE-F328D1DF2899}"/>
              </a:ext>
            </a:extLst>
          </p:cNvPr>
          <p:cNvSpPr txBox="1"/>
          <p:nvPr/>
        </p:nvSpPr>
        <p:spPr>
          <a:xfrm>
            <a:off x="5813090" y="1925073"/>
            <a:ext cx="4681841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pPr defTabSz="914367">
              <a:defRPr/>
            </a:pPr>
            <a:r>
              <a:rPr lang="en-CA" sz="2000">
                <a:solidFill>
                  <a:srgbClr val="FFFFFF"/>
                </a:solidFill>
                <a:latin typeface="Segoe UI"/>
              </a:rPr>
              <a:t>I need warm waterproof shoes </a:t>
            </a:r>
            <a:endParaRPr lang="en-CA" sz="2000">
              <a:solidFill>
                <a:srgbClr val="FFFFFF"/>
              </a:solidFill>
              <a:latin typeface="Segoe UI"/>
              <a:cs typeface="Segoe UI"/>
            </a:endParaRPr>
          </a:p>
          <a:p>
            <a:pPr defTabSz="914367">
              <a:defRPr/>
            </a:pPr>
            <a:r>
              <a:rPr lang="en-CA" sz="2000">
                <a:solidFill>
                  <a:srgbClr val="FFFFFF"/>
                </a:solidFill>
                <a:latin typeface="Segoe UI"/>
              </a:rPr>
              <a:t>to go on a hike.</a:t>
            </a:r>
            <a:endParaRPr lang="en-CA"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CF60F7C-C3BD-C4C8-3798-02D221D6E375}"/>
              </a:ext>
            </a:extLst>
          </p:cNvPr>
          <p:cNvGrpSpPr/>
          <p:nvPr/>
        </p:nvGrpSpPr>
        <p:grpSpPr>
          <a:xfrm>
            <a:off x="10545944" y="1863517"/>
            <a:ext cx="430887" cy="430887"/>
            <a:chOff x="9645650" y="3596591"/>
            <a:chExt cx="430887" cy="430887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D258DDD-230C-132F-9126-B7C411CE3909}"/>
                </a:ext>
              </a:extLst>
            </p:cNvPr>
            <p:cNvSpPr/>
            <p:nvPr/>
          </p:nvSpPr>
          <p:spPr bwMode="auto">
            <a:xfrm>
              <a:off x="9645650" y="3596591"/>
              <a:ext cx="430887" cy="430887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1200" cap="none" spc="0" normalizeH="0" baseline="0" noProof="0" err="1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FE3C34B2-659F-B2C8-6B69-A815DDB0F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746793" y="3697734"/>
              <a:ext cx="228600" cy="2286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345E19-08CD-2D8C-774F-A56765FE7353}"/>
              </a:ext>
            </a:extLst>
          </p:cNvPr>
          <p:cNvGrpSpPr/>
          <p:nvPr/>
        </p:nvGrpSpPr>
        <p:grpSpPr>
          <a:xfrm>
            <a:off x="1814356" y="3163157"/>
            <a:ext cx="430887" cy="430887"/>
            <a:chOff x="1987550" y="4367961"/>
            <a:chExt cx="430887" cy="43088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55051C1-FFAD-E1AD-EB6F-1385799A87AD}"/>
                </a:ext>
              </a:extLst>
            </p:cNvPr>
            <p:cNvSpPr/>
            <p:nvPr/>
          </p:nvSpPr>
          <p:spPr bwMode="auto">
            <a:xfrm>
              <a:off x="1987550" y="4367961"/>
              <a:ext cx="430887" cy="430887"/>
            </a:xfrm>
            <a:prstGeom prst="ellipse">
              <a:avLst/>
            </a:prstGeom>
            <a:solidFill>
              <a:srgbClr val="D4EC8E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1200" cap="none" spc="0" normalizeH="0" baseline="0" noProof="0" err="1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22F0844-861F-12BE-B5D1-9686F25E2878}"/>
                </a:ext>
              </a:extLst>
            </p:cNvPr>
            <p:cNvSpPr/>
            <p:nvPr/>
          </p:nvSpPr>
          <p:spPr>
            <a:xfrm>
              <a:off x="2104598" y="4505009"/>
              <a:ext cx="194029" cy="156790"/>
            </a:xfrm>
            <a:custGeom>
              <a:avLst/>
              <a:gdLst>
                <a:gd name="connsiteX0" fmla="*/ 61912 w 123825"/>
                <a:gd name="connsiteY0" fmla="*/ 0 h 100060"/>
                <a:gd name="connsiteX1" fmla="*/ 68990 w 123825"/>
                <a:gd name="connsiteY1" fmla="*/ 6172 h 100060"/>
                <a:gd name="connsiteX2" fmla="*/ 69056 w 123825"/>
                <a:gd name="connsiteY2" fmla="*/ 7144 h 100060"/>
                <a:gd name="connsiteX3" fmla="*/ 69056 w 123825"/>
                <a:gd name="connsiteY3" fmla="*/ 14288 h 100060"/>
                <a:gd name="connsiteX4" fmla="*/ 102394 w 123825"/>
                <a:gd name="connsiteY4" fmla="*/ 14288 h 100060"/>
                <a:gd name="connsiteX5" fmla="*/ 123825 w 123825"/>
                <a:gd name="connsiteY5" fmla="*/ 35719 h 100060"/>
                <a:gd name="connsiteX6" fmla="*/ 123825 w 123825"/>
                <a:gd name="connsiteY6" fmla="*/ 78629 h 100060"/>
                <a:gd name="connsiteX7" fmla="*/ 102394 w 123825"/>
                <a:gd name="connsiteY7" fmla="*/ 100060 h 100060"/>
                <a:gd name="connsiteX8" fmla="*/ 21431 w 123825"/>
                <a:gd name="connsiteY8" fmla="*/ 100060 h 100060"/>
                <a:gd name="connsiteX9" fmla="*/ 0 w 123825"/>
                <a:gd name="connsiteY9" fmla="*/ 78629 h 100060"/>
                <a:gd name="connsiteX10" fmla="*/ 0 w 123825"/>
                <a:gd name="connsiteY10" fmla="*/ 35719 h 100060"/>
                <a:gd name="connsiteX11" fmla="*/ 21431 w 123825"/>
                <a:gd name="connsiteY11" fmla="*/ 14288 h 100060"/>
                <a:gd name="connsiteX12" fmla="*/ 54769 w 123825"/>
                <a:gd name="connsiteY12" fmla="*/ 14288 h 100060"/>
                <a:gd name="connsiteX13" fmla="*/ 54769 w 123825"/>
                <a:gd name="connsiteY13" fmla="*/ 7153 h 100060"/>
                <a:gd name="connsiteX14" fmla="*/ 60941 w 123825"/>
                <a:gd name="connsiteY14" fmla="*/ 76 h 100060"/>
                <a:gd name="connsiteX15" fmla="*/ 60941 w 123825"/>
                <a:gd name="connsiteY15" fmla="*/ 67 h 100060"/>
                <a:gd name="connsiteX16" fmla="*/ 61912 w 123825"/>
                <a:gd name="connsiteY16" fmla="*/ 0 h 100060"/>
                <a:gd name="connsiteX17" fmla="*/ 40481 w 123825"/>
                <a:gd name="connsiteY17" fmla="*/ 42863 h 100060"/>
                <a:gd name="connsiteX18" fmla="*/ 28575 w 123825"/>
                <a:gd name="connsiteY18" fmla="*/ 54769 h 100060"/>
                <a:gd name="connsiteX19" fmla="*/ 40481 w 123825"/>
                <a:gd name="connsiteY19" fmla="*/ 66675 h 100060"/>
                <a:gd name="connsiteX20" fmla="*/ 52387 w 123825"/>
                <a:gd name="connsiteY20" fmla="*/ 54769 h 100060"/>
                <a:gd name="connsiteX21" fmla="*/ 40481 w 123825"/>
                <a:gd name="connsiteY21" fmla="*/ 42863 h 100060"/>
                <a:gd name="connsiteX22" fmla="*/ 83277 w 123825"/>
                <a:gd name="connsiteY22" fmla="*/ 42863 h 100060"/>
                <a:gd name="connsiteX23" fmla="*/ 71038 w 123825"/>
                <a:gd name="connsiteY23" fmla="*/ 54427 h 100060"/>
                <a:gd name="connsiteX24" fmla="*/ 82604 w 123825"/>
                <a:gd name="connsiteY24" fmla="*/ 66665 h 100060"/>
                <a:gd name="connsiteX25" fmla="*/ 83277 w 123825"/>
                <a:gd name="connsiteY25" fmla="*/ 66665 h 100060"/>
                <a:gd name="connsiteX26" fmla="*/ 94841 w 123825"/>
                <a:gd name="connsiteY26" fmla="*/ 54427 h 100060"/>
                <a:gd name="connsiteX27" fmla="*/ 83277 w 123825"/>
                <a:gd name="connsiteY27" fmla="*/ 42863 h 10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23825" h="100060">
                  <a:moveTo>
                    <a:pt x="61912" y="0"/>
                  </a:moveTo>
                  <a:cubicBezTo>
                    <a:pt x="65482" y="0"/>
                    <a:pt x="68504" y="2636"/>
                    <a:pt x="68990" y="6172"/>
                  </a:cubicBezTo>
                  <a:lnTo>
                    <a:pt x="69056" y="7144"/>
                  </a:lnTo>
                  <a:lnTo>
                    <a:pt x="69056" y="14288"/>
                  </a:lnTo>
                  <a:lnTo>
                    <a:pt x="102394" y="14288"/>
                  </a:lnTo>
                  <a:cubicBezTo>
                    <a:pt x="114229" y="14288"/>
                    <a:pt x="123825" y="23883"/>
                    <a:pt x="123825" y="35719"/>
                  </a:cubicBezTo>
                  <a:lnTo>
                    <a:pt x="123825" y="78629"/>
                  </a:lnTo>
                  <a:cubicBezTo>
                    <a:pt x="123825" y="90465"/>
                    <a:pt x="114229" y="100060"/>
                    <a:pt x="102394" y="100060"/>
                  </a:cubicBezTo>
                  <a:lnTo>
                    <a:pt x="21431" y="100060"/>
                  </a:lnTo>
                  <a:cubicBezTo>
                    <a:pt x="9595" y="100060"/>
                    <a:pt x="0" y="90465"/>
                    <a:pt x="0" y="78629"/>
                  </a:cubicBezTo>
                  <a:lnTo>
                    <a:pt x="0" y="35719"/>
                  </a:lnTo>
                  <a:cubicBezTo>
                    <a:pt x="0" y="23883"/>
                    <a:pt x="9595" y="14288"/>
                    <a:pt x="21431" y="14288"/>
                  </a:cubicBezTo>
                  <a:lnTo>
                    <a:pt x="54769" y="14288"/>
                  </a:lnTo>
                  <a:lnTo>
                    <a:pt x="54769" y="7153"/>
                  </a:lnTo>
                  <a:cubicBezTo>
                    <a:pt x="54769" y="3583"/>
                    <a:pt x="57404" y="562"/>
                    <a:pt x="60941" y="76"/>
                  </a:cubicBezTo>
                  <a:lnTo>
                    <a:pt x="60941" y="67"/>
                  </a:lnTo>
                  <a:lnTo>
                    <a:pt x="61912" y="0"/>
                  </a:lnTo>
                  <a:close/>
                  <a:moveTo>
                    <a:pt x="40481" y="42863"/>
                  </a:moveTo>
                  <a:cubicBezTo>
                    <a:pt x="33905" y="42863"/>
                    <a:pt x="28575" y="48193"/>
                    <a:pt x="28575" y="54769"/>
                  </a:cubicBezTo>
                  <a:cubicBezTo>
                    <a:pt x="28575" y="61344"/>
                    <a:pt x="33905" y="66675"/>
                    <a:pt x="40481" y="66675"/>
                  </a:cubicBezTo>
                  <a:cubicBezTo>
                    <a:pt x="47057" y="66675"/>
                    <a:pt x="52387" y="61344"/>
                    <a:pt x="52387" y="54769"/>
                  </a:cubicBezTo>
                  <a:cubicBezTo>
                    <a:pt x="52387" y="48193"/>
                    <a:pt x="47057" y="42863"/>
                    <a:pt x="40481" y="42863"/>
                  </a:cubicBezTo>
                  <a:close/>
                  <a:moveTo>
                    <a:pt x="83277" y="42863"/>
                  </a:moveTo>
                  <a:cubicBezTo>
                    <a:pt x="76704" y="42677"/>
                    <a:pt x="71225" y="47854"/>
                    <a:pt x="71038" y="54427"/>
                  </a:cubicBezTo>
                  <a:cubicBezTo>
                    <a:pt x="70853" y="61000"/>
                    <a:pt x="76030" y="66480"/>
                    <a:pt x="82604" y="66665"/>
                  </a:cubicBezTo>
                  <a:cubicBezTo>
                    <a:pt x="82828" y="66672"/>
                    <a:pt x="83052" y="66672"/>
                    <a:pt x="83277" y="66665"/>
                  </a:cubicBezTo>
                  <a:cubicBezTo>
                    <a:pt x="89850" y="66480"/>
                    <a:pt x="95028" y="61000"/>
                    <a:pt x="94841" y="54427"/>
                  </a:cubicBezTo>
                  <a:cubicBezTo>
                    <a:pt x="94663" y="48116"/>
                    <a:pt x="89588" y="43041"/>
                    <a:pt x="83277" y="42863"/>
                  </a:cubicBezTo>
                  <a:close/>
                </a:path>
              </a:pathLst>
            </a:custGeom>
            <a:solidFill>
              <a:srgbClr val="07641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90CA999-EBEB-C3B9-D6BD-A500E0BC00CB}"/>
              </a:ext>
            </a:extLst>
          </p:cNvPr>
          <p:cNvSpPr txBox="1"/>
          <p:nvPr/>
        </p:nvSpPr>
        <p:spPr>
          <a:xfrm>
            <a:off x="8873139" y="1463666"/>
            <a:ext cx="146770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C5B4E3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User prompt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0EA4B1-3089-6068-B26A-DC0DCF6DEE0C}"/>
              </a:ext>
            </a:extLst>
          </p:cNvPr>
          <p:cNvSpPr txBox="1"/>
          <p:nvPr/>
        </p:nvSpPr>
        <p:spPr>
          <a:xfrm>
            <a:off x="2431782" y="2655038"/>
            <a:ext cx="104034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D4EC8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Assistant</a:t>
            </a:r>
          </a:p>
        </p:txBody>
      </p:sp>
    </p:spTree>
    <p:extLst>
      <p:ext uri="{BB962C8B-B14F-4D97-AF65-F5344CB8AC3E}">
        <p14:creationId xmlns:p14="http://schemas.microsoft.com/office/powerpoint/2010/main" val="114277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 animBg="1"/>
      <p:bldP spid="8" grpId="0"/>
      <p:bldP spid="24" grpId="0"/>
      <p:bldP spid="2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ACEB43A4-BCFF-ED81-F453-988F157AE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>
            <a:off x="876166" y="5307719"/>
            <a:ext cx="5839889" cy="862774"/>
          </a:xfrm>
          <a:prstGeom prst="round2SameRect">
            <a:avLst/>
          </a:prstGeom>
          <a:solidFill>
            <a:srgbClr val="3A495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0" tIns="72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4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tx1"/>
              </a:solidFill>
              <a:latin typeface="Segoe UI Semibold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Rounded Rectangle 9">
            <a:extLst>
              <a:ext uri="{FF2B5EF4-FFF2-40B4-BE49-F238E27FC236}">
                <a16:creationId xmlns:a16="http://schemas.microsoft.com/office/drawing/2014/main" id="{56C59156-3036-0A4D-5F4A-E697169FF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83538" y="3117929"/>
            <a:ext cx="5832519" cy="2677389"/>
          </a:xfrm>
          <a:prstGeom prst="roundRect">
            <a:avLst>
              <a:gd name="adj" fmla="val 0"/>
            </a:avLst>
          </a:prstGeom>
          <a:solidFill>
            <a:srgbClr val="3A495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0" tIns="72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4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tx1"/>
              </a:solidFill>
              <a:latin typeface="Segoe UI Semibold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43FAD868-5229-2F18-C608-30987E1EB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76167" y="1759464"/>
            <a:ext cx="5832518" cy="1321595"/>
          </a:xfrm>
          <a:prstGeom prst="round2SameRect">
            <a:avLst>
              <a:gd name="adj1" fmla="val 7566"/>
              <a:gd name="adj2" fmla="val 0"/>
            </a:avLst>
          </a:prstGeom>
          <a:solidFill>
            <a:srgbClr val="3A495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0" tIns="7200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4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tx1"/>
              </a:solidFill>
              <a:latin typeface="Segoe UI Semibold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2CDDAB-85DB-FC41-468E-1BBCE86E23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74750" y="457200"/>
            <a:ext cx="11017250" cy="554038"/>
          </a:xfrm>
        </p:spPr>
        <p:txBody>
          <a:bodyPr/>
          <a:lstStyle/>
          <a:p>
            <a:pPr algn="ctr"/>
            <a:r>
              <a:rPr lang="en-US">
                <a:cs typeface="Segoe UI"/>
              </a:rPr>
              <a:t>Adding knowledge to the prompt</a:t>
            </a:r>
            <a:endParaRPr lang="en-US"/>
          </a:p>
        </p:txBody>
      </p:sp>
      <p:sp>
        <p:nvSpPr>
          <p:cNvPr id="12" name="Rounded Rectangle 10">
            <a:extLst>
              <a:ext uri="{FF2B5EF4-FFF2-40B4-BE49-F238E27FC236}">
                <a16:creationId xmlns:a16="http://schemas.microsoft.com/office/drawing/2014/main" id="{8F7C6096-B0EF-618E-8652-D81B1C8D27C3}"/>
              </a:ext>
            </a:extLst>
          </p:cNvPr>
          <p:cNvSpPr/>
          <p:nvPr/>
        </p:nvSpPr>
        <p:spPr bwMode="auto">
          <a:xfrm>
            <a:off x="588263" y="1636495"/>
            <a:ext cx="1582033" cy="27825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0000">
                <a:srgbClr val="49C5B1"/>
              </a:gs>
              <a:gs pos="5000">
                <a:srgbClr val="8DE97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ln w="3175">
                  <a:noFill/>
                </a:ln>
                <a:gradFill>
                  <a:gsLst>
                    <a:gs pos="55747">
                      <a:srgbClr val="000000"/>
                    </a:gs>
                    <a:gs pos="37000">
                      <a:srgbClr val="000000"/>
                    </a:gs>
                  </a:gsLst>
                  <a:lin ang="5400000" scaled="1"/>
                </a:gradFill>
                <a:latin typeface="Segoe UI Semibold"/>
                <a:cs typeface="Segoe UI" pitchFamily="34" charset="0"/>
              </a:rPr>
              <a:t>Meta Prompt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C41E4E-0396-6B26-4B57-6D91DE2397DF}"/>
              </a:ext>
            </a:extLst>
          </p:cNvPr>
          <p:cNvSpPr txBox="1"/>
          <p:nvPr/>
        </p:nvSpPr>
        <p:spPr>
          <a:xfrm>
            <a:off x="1016680" y="2050008"/>
            <a:ext cx="5579126" cy="103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300">
                <a:solidFill>
                  <a:srgbClr val="8EE972"/>
                </a:solidFill>
                <a:latin typeface="Segoe UI Semibold" panose="020B0702040204020203" pitchFamily="34" charset="0"/>
                <a:ea typeface="SimSun" panose="02010600030101010101" pitchFamily="2" charset="-122"/>
                <a:cs typeface="Segoe UI Semibold" panose="020B0702040204020203" pitchFamily="34" charset="0"/>
              </a:rPr>
              <a:t>## Task</a:t>
            </a:r>
          </a:p>
          <a:p>
            <a:pPr marL="60325">
              <a:defRPr/>
            </a:pPr>
            <a:r>
              <a:rPr lang="en-US" sz="1200">
                <a:latin typeface="Segoe UI" panose="020B0502040204020203" pitchFamily="34" charset="0"/>
                <a:ea typeface="SimSun" panose="02010600030101010101" pitchFamily="2" charset="-122"/>
                <a:cs typeface="Segoe UI" panose="020B0502040204020203" pitchFamily="34" charset="0"/>
              </a:rPr>
              <a:t>You are an AI agent for the Contoso Trek outdoor products retailer. As the agent, you answer questions briefly, succinctly, and in a personable manner using markdown and even add some personal flair with appropriate emojis.</a:t>
            </a:r>
          </a:p>
          <a:p>
            <a:pPr marL="230188" indent="-169863">
              <a:buFont typeface="Arial" panose="020B0604020202020204" pitchFamily="34" charset="0"/>
              <a:buChar char="•"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SimSun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68A926-C7E0-1173-0FCF-296C38881836}"/>
              </a:ext>
            </a:extLst>
          </p:cNvPr>
          <p:cNvSpPr txBox="1"/>
          <p:nvPr/>
        </p:nvSpPr>
        <p:spPr>
          <a:xfrm>
            <a:off x="1002055" y="3237588"/>
            <a:ext cx="5593751" cy="2877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300">
                <a:solidFill>
                  <a:srgbClr val="8EE972"/>
                </a:solidFill>
                <a:latin typeface="Segoe UI Semibold" panose="020B0702040204020203" pitchFamily="34" charset="0"/>
                <a:ea typeface="SimSun" panose="02010600030101010101" pitchFamily="2" charset="-122"/>
                <a:cs typeface="Segoe UI Semibold" panose="020B0702040204020203" pitchFamily="34" charset="0"/>
              </a:rPr>
              <a:t>## Documents</a:t>
            </a:r>
            <a:br>
              <a:rPr lang="en-US" sz="1300">
                <a:solidFill>
                  <a:srgbClr val="8EE972"/>
                </a:solidFill>
                <a:latin typeface="Segoe UI Semibold" panose="020B0702040204020203" pitchFamily="34" charset="0"/>
                <a:ea typeface="SimSun" panose="02010600030101010101" pitchFamily="2" charset="-122"/>
                <a:cs typeface="Segoe UI Semibold" panose="020B0702040204020203" pitchFamily="34" charset="0"/>
              </a:rPr>
            </a:br>
            <a:r>
              <a:rPr lang="en-US" sz="1200">
                <a:latin typeface="Segoe UI" panose="020B0502040204020203" pitchFamily="34" charset="0"/>
                <a:ea typeface="SimSun" panose="02010600030101010101" pitchFamily="2" charset="-122"/>
                <a:cs typeface="Segoe UI" panose="020B0502040204020203" pitchFamily="34" charset="0"/>
              </a:rPr>
              <a:t>The following documentation should be used in the response. The response should specifically include the product id.</a:t>
            </a:r>
          </a:p>
          <a:p>
            <a:pPr>
              <a:defRPr/>
            </a:pPr>
            <a:br>
              <a:rPr lang="en-US" sz="1200">
                <a:latin typeface="Segoe UI" panose="020B0502040204020203" pitchFamily="34" charset="0"/>
                <a:ea typeface="SimSun" panose="02010600030101010101" pitchFamily="2" charset="-122"/>
                <a:cs typeface="Segoe UI" panose="020B0502040204020203" pitchFamily="34" charset="0"/>
              </a:rPr>
            </a:br>
            <a:r>
              <a:rPr lang="en-US" sz="1200" b="1" err="1">
                <a:latin typeface="Segoe UI" panose="020B0502040204020203" pitchFamily="34" charset="0"/>
                <a:ea typeface="SimSun" panose="02010600030101010101" pitchFamily="2" charset="-122"/>
                <a:cs typeface="Segoe UI" panose="020B0502040204020203" pitchFamily="34" charset="0"/>
              </a:rPr>
              <a:t>TrailWalker</a:t>
            </a:r>
            <a:r>
              <a:rPr lang="en-US" sz="1200" b="1">
                <a:latin typeface="Segoe UI" panose="020B0502040204020203" pitchFamily="34" charset="0"/>
                <a:ea typeface="SimSun" panose="02010600030101010101" pitchFamily="2" charset="-122"/>
                <a:cs typeface="Segoe UI" panose="020B0502040204020203" pitchFamily="34" charset="0"/>
              </a:rPr>
              <a:t> hiking Shoes</a:t>
            </a:r>
          </a:p>
          <a:p>
            <a:pPr>
              <a:defRPr/>
            </a:pPr>
            <a:r>
              <a:rPr lang="en-GB" sz="1200">
                <a:latin typeface="Segoe UI" panose="020B0502040204020203" pitchFamily="34" charset="0"/>
                <a:cs typeface="Segoe UI" panose="020B0502040204020203" pitchFamily="34" charset="0"/>
              </a:rPr>
              <a:t>The Adventurer Pro Backpack is designed to provide comfort, durability, and ample storage space for your outdoor adventures. Familiarize yourself with the key features of the backpack […]</a:t>
            </a:r>
          </a:p>
          <a:p>
            <a:pPr>
              <a:defRPr/>
            </a:pPr>
            <a:endParaRPr lang="en-GB" sz="12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defRPr/>
            </a:pPr>
            <a:r>
              <a:rPr lang="en-CA" sz="1200" b="1" kern="0" err="1">
                <a:latin typeface="Segoe UI" panose="020B0502040204020203" pitchFamily="34" charset="0"/>
                <a:cs typeface="Segoe UI" panose="020B0502040204020203" pitchFamily="34" charset="0"/>
              </a:rPr>
              <a:t>TrekHiker</a:t>
            </a:r>
            <a:r>
              <a:rPr lang="en-CA" sz="1200" b="1" kern="0">
                <a:latin typeface="Segoe UI" panose="020B0502040204020203" pitchFamily="34" charset="0"/>
                <a:cs typeface="Segoe UI" panose="020B0502040204020203" pitchFamily="34" charset="0"/>
              </a:rPr>
              <a:t> Walking Booths </a:t>
            </a:r>
            <a:br>
              <a:rPr lang="en-CA" sz="1200" ker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sz="1200">
                <a:latin typeface="Segoe UI" panose="020B0502040204020203" pitchFamily="34" charset="0"/>
                <a:cs typeface="Segoe UI" panose="020B0502040204020203" pitchFamily="34" charset="0"/>
              </a:rPr>
              <a:t>The Adventurer Pro Backpack is designed to provide comfort, durability, and ample storage space for your outdoor adventures. Familiarize yourself with the key features of the backpack […]</a:t>
            </a:r>
          </a:p>
          <a:p>
            <a:pPr>
              <a:defRPr/>
            </a:pPr>
            <a:endParaRPr lang="en-GB" sz="1200"/>
          </a:p>
          <a:p>
            <a:pPr>
              <a:defRPr/>
            </a:pPr>
            <a:endParaRPr lang="en-US" sz="1200">
              <a:latin typeface="Segoe UI" panose="020B0502040204020203" pitchFamily="34" charset="0"/>
              <a:ea typeface="SimSun" panose="02010600030101010101" pitchFamily="2" charset="-122"/>
              <a:cs typeface="Segoe UI" panose="020B0502040204020203" pitchFamily="34" charset="0"/>
            </a:endParaRPr>
          </a:p>
        </p:txBody>
      </p:sp>
      <p:grpSp>
        <p:nvGrpSpPr>
          <p:cNvPr id="6" name="Group 5" descr="Prompt&#10;Write a tagline for our ice cream shop.">
            <a:extLst>
              <a:ext uri="{FF2B5EF4-FFF2-40B4-BE49-F238E27FC236}">
                <a16:creationId xmlns:a16="http://schemas.microsoft.com/office/drawing/2014/main" id="{B7309994-3EBB-529C-FEB2-4473C355FCD4}"/>
              </a:ext>
            </a:extLst>
          </p:cNvPr>
          <p:cNvGrpSpPr/>
          <p:nvPr/>
        </p:nvGrpSpPr>
        <p:grpSpPr>
          <a:xfrm>
            <a:off x="6925716" y="1524061"/>
            <a:ext cx="2101920" cy="4656156"/>
            <a:chOff x="6986172" y="1453062"/>
            <a:chExt cx="2101920" cy="46561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FA13B4-7F29-15D7-40B1-70F6491210FA}"/>
                </a:ext>
              </a:extLst>
            </p:cNvPr>
            <p:cNvGrpSpPr/>
            <p:nvPr/>
          </p:nvGrpSpPr>
          <p:grpSpPr>
            <a:xfrm>
              <a:off x="7450549" y="1453062"/>
              <a:ext cx="1637543" cy="4656156"/>
              <a:chOff x="7403913" y="1453062"/>
              <a:chExt cx="1637543" cy="4656156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588D668-345F-260D-2D4F-2C6A08CD2036}"/>
                  </a:ext>
                </a:extLst>
              </p:cNvPr>
              <p:cNvSpPr/>
              <p:nvPr/>
            </p:nvSpPr>
            <p:spPr bwMode="auto">
              <a:xfrm>
                <a:off x="7403913" y="1688465"/>
                <a:ext cx="1637543" cy="4420753"/>
              </a:xfrm>
              <a:prstGeom prst="roundRect">
                <a:avLst>
                  <a:gd name="adj" fmla="val 5231"/>
                </a:avLst>
              </a:prstGeom>
              <a:solidFill>
                <a:srgbClr val="3A495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000000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13A9AD0-963E-37C2-9C62-2FCF9B934674}"/>
                  </a:ext>
                </a:extLst>
              </p:cNvPr>
              <p:cNvSpPr txBox="1"/>
              <p:nvPr/>
            </p:nvSpPr>
            <p:spPr>
              <a:xfrm>
                <a:off x="7534667" y="2188864"/>
                <a:ext cx="1376034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600"/>
                  <a:t>I need warm waterproof shoes </a:t>
                </a:r>
              </a:p>
              <a:p>
                <a:r>
                  <a:rPr lang="en-GB" sz="1600"/>
                  <a:t>to go on a hike.</a:t>
                </a:r>
              </a:p>
            </p:txBody>
          </p:sp>
          <p:sp>
            <p:nvSpPr>
              <p:cNvPr id="16" name="Text Placeholder 4">
                <a:extLst>
                  <a:ext uri="{FF2B5EF4-FFF2-40B4-BE49-F238E27FC236}">
                    <a16:creationId xmlns:a16="http://schemas.microsoft.com/office/drawing/2014/main" id="{FE102ABF-3754-D999-14ED-C51E3F63A9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71134" y="1453062"/>
                <a:ext cx="813260" cy="215444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0" marR="0" indent="0" algn="l" defTabSz="932742" rtl="0" eaLnBrk="1" fontAlgn="auto" latinLnBrk="0" hangingPunct="1">
                  <a:lnSpc>
                    <a:spcPct val="100000"/>
                  </a:lnSpc>
                  <a:spcBef>
                    <a:spcPts val="18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Segoe UI" panose="020B0502040204020203" pitchFamily="34" charset="0"/>
                  </a:defRPr>
                </a:lvl1pPr>
                <a:lvl2pPr marL="0" marR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0" marR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16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0" marR="0" indent="0" algn="l" defTabSz="932742" rtl="0" eaLnBrk="1" fontAlgn="auto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1400" kern="0" cap="all" spc="100" baseline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0" marR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 sz="1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18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en-US" sz="1400" i="0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 Mono" panose="020B0604020202020204" pitchFamily="49" charset="0"/>
                    <a:ea typeface="+mn-ea"/>
                    <a:cs typeface="Segoe UI" panose="020B0502040204020203" pitchFamily="34" charset="0"/>
                  </a:rPr>
                  <a:t>Prompt </a:t>
                </a:r>
              </a:p>
            </p:txBody>
          </p:sp>
        </p:grpSp>
        <p:sp>
          <p:nvSpPr>
            <p:cNvPr id="9" name="Cross 8">
              <a:extLst>
                <a:ext uri="{FF2B5EF4-FFF2-40B4-BE49-F238E27FC236}">
                  <a16:creationId xmlns:a16="http://schemas.microsoft.com/office/drawing/2014/main" id="{CC096496-BE48-10E7-56C7-984284243948}"/>
                </a:ext>
              </a:extLst>
            </p:cNvPr>
            <p:cNvSpPr/>
            <p:nvPr/>
          </p:nvSpPr>
          <p:spPr bwMode="auto">
            <a:xfrm>
              <a:off x="6986172" y="3529741"/>
              <a:ext cx="292100" cy="292100"/>
            </a:xfrm>
            <a:prstGeom prst="plus">
              <a:avLst>
                <a:gd name="adj" fmla="val 40625"/>
              </a:avLst>
            </a:prstGeom>
            <a:gradFill flip="none" rotWithShape="1">
              <a:gsLst>
                <a:gs pos="0">
                  <a:srgbClr val="49C5B1"/>
                </a:gs>
                <a:gs pos="100000">
                  <a:srgbClr val="8EE972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8" name="Group 17" descr="Response&#10;&#10;Scoops of heaven in the heart of Phoenix!">
            <a:extLst>
              <a:ext uri="{FF2B5EF4-FFF2-40B4-BE49-F238E27FC236}">
                <a16:creationId xmlns:a16="http://schemas.microsoft.com/office/drawing/2014/main" id="{67367E13-970E-65A1-5735-CEFC1D9FB8D5}"/>
              </a:ext>
            </a:extLst>
          </p:cNvPr>
          <p:cNvGrpSpPr/>
          <p:nvPr/>
        </p:nvGrpSpPr>
        <p:grpSpPr>
          <a:xfrm>
            <a:off x="9225359" y="1769187"/>
            <a:ext cx="2149570" cy="4524310"/>
            <a:chOff x="9476088" y="1714577"/>
            <a:chExt cx="2149570" cy="4524310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732E62BD-8803-C6A4-6D1E-28D0589F8FA6}"/>
                </a:ext>
              </a:extLst>
            </p:cNvPr>
            <p:cNvSpPr/>
            <p:nvPr/>
          </p:nvSpPr>
          <p:spPr bwMode="auto">
            <a:xfrm>
              <a:off x="9992777" y="1714577"/>
              <a:ext cx="1632881" cy="4411030"/>
            </a:xfrm>
            <a:prstGeom prst="roundRect">
              <a:avLst>
                <a:gd name="adj" fmla="val 5758"/>
              </a:avLst>
            </a:prstGeom>
            <a:solidFill>
              <a:schemeClr val="bg1"/>
            </a:solidFill>
            <a:ln w="19050">
              <a:gradFill>
                <a:gsLst>
                  <a:gs pos="0">
                    <a:srgbClr val="49C5B1"/>
                  </a:gs>
                  <a:gs pos="100000">
                    <a:srgbClr val="8EE972"/>
                  </a:gs>
                </a:gsLst>
                <a:lin ang="5400000" scaled="1"/>
              </a:gra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00000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Text Placeholder 4">
              <a:extLst>
                <a:ext uri="{FF2B5EF4-FFF2-40B4-BE49-F238E27FC236}">
                  <a16:creationId xmlns:a16="http://schemas.microsoft.com/office/drawing/2014/main" id="{82994143-3E7F-2514-DAEA-F1C52CA3D00D}"/>
                </a:ext>
              </a:extLst>
            </p:cNvPr>
            <p:cNvSpPr txBox="1">
              <a:spLocks/>
            </p:cNvSpPr>
            <p:nvPr/>
          </p:nvSpPr>
          <p:spPr>
            <a:xfrm>
              <a:off x="10149741" y="2099292"/>
              <a:ext cx="1318952" cy="41395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solidFill>
                    <a:schemeClr val="tx1"/>
                  </a:solidFill>
                  <a:latin typeface="+mn-lt"/>
                  <a:ea typeface="+mn-ea"/>
                  <a:cs typeface="Segoe UI" panose="020B0502040204020203" pitchFamily="34" charset="0"/>
                </a:defRPr>
              </a:lvl1pPr>
              <a:lvl2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0" cap="all" spc="100" baseline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GB" sz="1400" b="0" i="0">
                  <a:effectLst/>
                  <a:latin typeface="-apple-system"/>
                </a:rPr>
                <a:t>Sure, I'd be happy to help! </a:t>
              </a:r>
              <a:r>
                <a:rPr lang="en-NL" sz="1400" b="0" i="0">
                  <a:effectLst/>
                  <a:latin typeface="-apple-system"/>
                </a:rPr>
                <a:t>😊 </a:t>
              </a:r>
              <a:r>
                <a:rPr lang="en-GB" sz="1400" b="0" i="0">
                  <a:effectLst/>
                  <a:latin typeface="-apple-system"/>
                </a:rPr>
                <a:t>Based on the available documentation, I can recommend two choices from the Contoso Trek </a:t>
              </a:r>
              <a:r>
                <a:rPr lang="en-GB" sz="1400" b="0" i="0" err="1">
                  <a:effectLst/>
                  <a:latin typeface="-apple-system"/>
                </a:rPr>
                <a:t>catalog</a:t>
              </a:r>
              <a:r>
                <a:rPr lang="en-GB" sz="1400" b="0" i="0">
                  <a:effectLst/>
                  <a:latin typeface="-apple-system"/>
                </a:rPr>
                <a:t>.</a:t>
              </a:r>
            </a:p>
            <a:p>
              <a:pPr algn="l">
                <a:buFont typeface="+mj-lt"/>
                <a:buAutoNum type="arabicPeriod"/>
              </a:pPr>
              <a:r>
                <a:rPr lang="en-GB" sz="1400" b="1" i="0">
                  <a:effectLst/>
                  <a:latin typeface="-apple-system"/>
                </a:rPr>
                <a:t>Product: </a:t>
              </a:r>
              <a:r>
                <a:rPr lang="en-GB" sz="1400" b="1" i="0" err="1">
                  <a:effectLst/>
                  <a:latin typeface="-apple-system"/>
                </a:rPr>
                <a:t>TrailWalker</a:t>
              </a:r>
              <a:r>
                <a:rPr lang="en-GB" sz="1400" b="1" i="0">
                  <a:effectLst/>
                  <a:latin typeface="-apple-system"/>
                </a:rPr>
                <a:t> Hiking Shoes</a:t>
              </a:r>
              <a:r>
                <a:rPr lang="en-GB" sz="1400" b="0" i="0">
                  <a:effectLst/>
                  <a:latin typeface="-apple-system"/>
                </a:rPr>
                <a:t> </a:t>
              </a:r>
              <a:r>
                <a:rPr lang="en-GB" sz="1400" b="1" i="0">
                  <a:effectLst/>
                  <a:latin typeface="-apple-system"/>
                </a:rPr>
                <a:t>ID</a:t>
              </a:r>
              <a:r>
                <a:rPr lang="en-GB" sz="1400" b="0" i="0">
                  <a:effectLst/>
                  <a:latin typeface="-apple-system"/>
                </a:rPr>
                <a:t>: 36244753 </a:t>
              </a:r>
              <a:r>
                <a:rPr lang="en-GB" sz="1400" b="1" i="0">
                  <a:effectLst/>
                  <a:latin typeface="-apple-system"/>
                </a:rPr>
                <a:t>Brand</a:t>
              </a:r>
              <a:r>
                <a:rPr lang="en-GB" sz="1400" b="0" i="0">
                  <a:effectLst/>
                  <a:latin typeface="-apple-system"/>
                </a:rPr>
                <a:t>: </a:t>
              </a:r>
              <a:r>
                <a:rPr lang="en-GB" sz="1400" b="0" i="0" err="1">
                  <a:effectLst/>
                  <a:latin typeface="-apple-system"/>
                </a:rPr>
                <a:t>TrekReady</a:t>
              </a:r>
              <a:br>
                <a:rPr lang="en-GB" sz="1400" b="0" i="0">
                  <a:effectLst/>
                  <a:latin typeface="-apple-system"/>
                </a:rPr>
              </a:br>
              <a:r>
                <a:rPr lang="en-GB" sz="1400" b="0" i="0">
                  <a:effectLst/>
                  <a:latin typeface="-apple-system"/>
                </a:rPr>
                <a:t>[…]</a:t>
              </a:r>
            </a:p>
            <a:p>
              <a:pPr algn="l"/>
              <a:endParaRPr lang="en-GB" sz="1400" b="0" i="0">
                <a:effectLst/>
                <a:latin typeface="-apple-system"/>
              </a:endParaRPr>
            </a:p>
            <a:p>
              <a:pPr algn="l"/>
              <a:endParaRPr lang="en-GB" sz="1400" b="0" i="0">
                <a:effectLst/>
                <a:latin typeface="-apple-system"/>
              </a:endParaRPr>
            </a:p>
          </p:txBody>
        </p:sp>
        <p:sp>
          <p:nvSpPr>
            <p:cNvPr id="21" name="Equal 17">
              <a:extLst>
                <a:ext uri="{FF2B5EF4-FFF2-40B4-BE49-F238E27FC236}">
                  <a16:creationId xmlns:a16="http://schemas.microsoft.com/office/drawing/2014/main" id="{397B6A3A-C1EF-6BAD-E000-47E9475A4B17}"/>
                </a:ext>
              </a:extLst>
            </p:cNvPr>
            <p:cNvSpPr/>
            <p:nvPr/>
          </p:nvSpPr>
          <p:spPr bwMode="auto">
            <a:xfrm>
              <a:off x="9476088" y="3508588"/>
              <a:ext cx="334406" cy="334406"/>
            </a:xfrm>
            <a:prstGeom prst="mathEqual">
              <a:avLst>
                <a:gd name="adj1" fmla="val 13678"/>
                <a:gd name="adj2" fmla="val 21602"/>
              </a:avLst>
            </a:prstGeom>
            <a:gradFill flip="none" rotWithShape="1">
              <a:gsLst>
                <a:gs pos="0">
                  <a:srgbClr val="49C5B1"/>
                </a:gs>
                <a:gs pos="100000">
                  <a:srgbClr val="8EE972"/>
                </a:gs>
              </a:gsLst>
              <a:lin ang="270000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000000"/>
                </a:solidFill>
                <a:cs typeface="Segoe UI" pitchFamily="34" charset="0"/>
              </a:endParaRPr>
            </a:p>
          </p:txBody>
        </p:sp>
      </p:grpSp>
      <p:sp>
        <p:nvSpPr>
          <p:cNvPr id="22" name="Rounded Rectangle 10">
            <a:extLst>
              <a:ext uri="{FF2B5EF4-FFF2-40B4-BE49-F238E27FC236}">
                <a16:creationId xmlns:a16="http://schemas.microsoft.com/office/drawing/2014/main" id="{A645F6BB-3C86-8566-B6FB-37FB60BE802A}"/>
              </a:ext>
            </a:extLst>
          </p:cNvPr>
          <p:cNvSpPr/>
          <p:nvPr/>
        </p:nvSpPr>
        <p:spPr bwMode="auto">
          <a:xfrm>
            <a:off x="7118195" y="1665137"/>
            <a:ext cx="1174100" cy="27825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0000">
                <a:srgbClr val="49C5B1"/>
              </a:gs>
              <a:gs pos="5000">
                <a:srgbClr val="8DE97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ln w="3175">
                  <a:noFill/>
                </a:ln>
                <a:gradFill>
                  <a:gsLst>
                    <a:gs pos="55747">
                      <a:srgbClr val="000000"/>
                    </a:gs>
                    <a:gs pos="37000">
                      <a:srgbClr val="000000"/>
                    </a:gs>
                  </a:gsLst>
                  <a:lin ang="5400000" scaled="1"/>
                </a:gradFill>
                <a:latin typeface="Segoe UI Semibold"/>
                <a:cs typeface="Segoe UI" pitchFamily="34" charset="0"/>
              </a:rPr>
              <a:t>Prompt</a:t>
            </a:r>
          </a:p>
        </p:txBody>
      </p:sp>
      <p:sp>
        <p:nvSpPr>
          <p:cNvPr id="23" name="Rounded Rectangle 10">
            <a:extLst>
              <a:ext uri="{FF2B5EF4-FFF2-40B4-BE49-F238E27FC236}">
                <a16:creationId xmlns:a16="http://schemas.microsoft.com/office/drawing/2014/main" id="{BD3F38CD-CE95-66B0-AFFD-15739869B195}"/>
              </a:ext>
            </a:extLst>
          </p:cNvPr>
          <p:cNvSpPr/>
          <p:nvPr/>
        </p:nvSpPr>
        <p:spPr bwMode="auto">
          <a:xfrm>
            <a:off x="9467134" y="1665137"/>
            <a:ext cx="1318952" cy="27825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0000">
                <a:srgbClr val="49C5B1"/>
              </a:gs>
              <a:gs pos="5000">
                <a:srgbClr val="8DE97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6000" rIns="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ln w="3175">
                  <a:noFill/>
                </a:ln>
                <a:gradFill>
                  <a:gsLst>
                    <a:gs pos="55747">
                      <a:srgbClr val="000000"/>
                    </a:gs>
                    <a:gs pos="37000">
                      <a:srgbClr val="000000"/>
                    </a:gs>
                  </a:gsLst>
                  <a:lin ang="5400000" scaled="1"/>
                </a:gradFill>
                <a:latin typeface="Segoe UI Semibold"/>
                <a:cs typeface="Segoe UI" pitchFamily="34" charset="0"/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52142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5E-6 3.7037E-6 L 5E-6 0.03541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5E-6 2.59259E-6 L 5E-6 0.03541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85185E-6 L 3.125E-6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5E-6 3.7037E-6 L 5E-6 0.03541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5E-6 3.7037E-6 L 5E-6 0.03541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5E-6 3.7037E-6 L 5E-6 0.03541 " pathEditMode="relative" rAng="0" ptsTypes="AA">
                                      <p:cBhvr>
                                        <p:cTn id="34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08333E-7 -3.7037E-6 L -2.08333E-7 0.01806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03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2.91667E-6 -3.7037E-6 L -2.91667E-6 0.01806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0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85185E-6 L 3.125E-6 0.03542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85185E-6 L 3.125E-6 0.03542 " pathEditMode="relative" rAng="0" ptsTypes="AA">
                                      <p:cBhvr>
                                        <p:cTn id="54" dur="7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4" grpId="0" animBg="1"/>
      <p:bldP spid="4" grpId="1" animBg="1"/>
      <p:bldP spid="3" grpId="0" animBg="1"/>
      <p:bldP spid="3" grpId="1" animBg="1"/>
      <p:bldP spid="12" grpId="0" animBg="1"/>
      <p:bldP spid="12" grpId="1" animBg="1"/>
      <p:bldP spid="24" grpId="0"/>
      <p:bldP spid="24" grpId="1"/>
      <p:bldP spid="25" grpId="0"/>
      <p:bldP spid="25" grpId="1"/>
      <p:bldP spid="22" grpId="0" animBg="1"/>
      <p:bldP spid="22" grpId="1" animBg="1"/>
      <p:bldP spid="23" grpId="0" animBg="1"/>
      <p:bldP spid="23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0">
            <a:extLst>
              <a:ext uri="{FF2B5EF4-FFF2-40B4-BE49-F238E27FC236}">
                <a16:creationId xmlns:a16="http://schemas.microsoft.com/office/drawing/2014/main" id="{7620DB6E-E74E-0656-BD83-2DA70F90B097}"/>
              </a:ext>
            </a:extLst>
          </p:cNvPr>
          <p:cNvSpPr/>
          <p:nvPr/>
        </p:nvSpPr>
        <p:spPr bwMode="auto">
          <a:xfrm>
            <a:off x="2270456" y="2417740"/>
            <a:ext cx="6308993" cy="3887643"/>
          </a:xfrm>
          <a:prstGeom prst="roundRect">
            <a:avLst>
              <a:gd name="adj" fmla="val 7778"/>
            </a:avLst>
          </a:prstGeom>
          <a:solidFill>
            <a:srgbClr val="3A4953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0" rIns="108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600">
              <a:solidFill>
                <a:srgbClr val="8DE971"/>
              </a:solidFill>
              <a:latin typeface="Segoe UI Semibold"/>
            </a:endParaRPr>
          </a:p>
        </p:txBody>
      </p:sp>
      <p:sp>
        <p:nvSpPr>
          <p:cNvPr id="3" name="Rounded Rectangle 18" descr="Announcing&#10;">
            <a:extLst>
              <a:ext uri="{FF2B5EF4-FFF2-40B4-BE49-F238E27FC236}">
                <a16:creationId xmlns:a16="http://schemas.microsoft.com/office/drawing/2014/main" id="{9CF00C71-09A4-7F21-93C2-652B89DF82A8}"/>
              </a:ext>
            </a:extLst>
          </p:cNvPr>
          <p:cNvSpPr>
            <a:spLocks noGrp="1"/>
          </p:cNvSpPr>
          <p:nvPr>
            <p:ph type="title" idx="4294967295"/>
          </p:nvPr>
        </p:nvSpPr>
        <p:spPr bwMode="auto">
          <a:xfrm>
            <a:off x="1754981" y="442878"/>
            <a:ext cx="8682038" cy="69691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49C5B1"/>
              </a:gs>
              <a:gs pos="6000">
                <a:srgbClr val="8EE97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prstDash/>
          </a:ln>
          <a:effectLst>
            <a:outerShdw blurRad="63500" dist="127000" dir="2700000" algn="tl" rotWithShape="0">
              <a:srgbClr val="000000">
                <a:alpha val="49804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2800" b="1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69540">
                      <a:srgbClr val="000000"/>
                    </a:gs>
                    <a:gs pos="41954">
                      <a:srgbClr val="000000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Retrieval Augmented Generation (RAG)</a:t>
            </a:r>
          </a:p>
        </p:txBody>
      </p:sp>
      <p:sp>
        <p:nvSpPr>
          <p:cNvPr id="80" name="Rounded Rectangle 12">
            <a:extLst>
              <a:ext uri="{FF2B5EF4-FFF2-40B4-BE49-F238E27FC236}">
                <a16:creationId xmlns:a16="http://schemas.microsoft.com/office/drawing/2014/main" id="{8A1BC63B-5877-5511-F5FD-9215C04C6ADE}"/>
              </a:ext>
            </a:extLst>
          </p:cNvPr>
          <p:cNvSpPr/>
          <p:nvPr/>
        </p:nvSpPr>
        <p:spPr>
          <a:xfrm>
            <a:off x="4160031" y="1577299"/>
            <a:ext cx="2475566" cy="418391"/>
          </a:xfrm>
          <a:prstGeom prst="roundRect">
            <a:avLst/>
          </a:prstGeom>
          <a:solidFill>
            <a:schemeClr val="tx2">
              <a:lumMod val="10000"/>
            </a:schemeClr>
          </a:solidFill>
          <a:ln w="44450">
            <a:gradFill flip="none" rotWithShape="1">
              <a:gsLst>
                <a:gs pos="100000">
                  <a:srgbClr val="49C5B1"/>
                </a:gs>
                <a:gs pos="15000">
                  <a:srgbClr val="8EE972"/>
                </a:gs>
              </a:gsLst>
              <a:path path="circle">
                <a:fillToRect l="100000" t="100000"/>
              </a:path>
              <a:tileRect r="-100000" b="-100000"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Segoe UI" panose="020B0502040204020203" pitchFamily="34" charset="0"/>
              </a:rPr>
              <a:t>User Question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CE62363-1B69-FA94-0053-CA87EF3AFC45}"/>
              </a:ext>
            </a:extLst>
          </p:cNvPr>
          <p:cNvSpPr/>
          <p:nvPr/>
        </p:nvSpPr>
        <p:spPr>
          <a:xfrm>
            <a:off x="4155331" y="2925847"/>
            <a:ext cx="2480265" cy="418391"/>
          </a:xfrm>
          <a:prstGeom prst="roundRect">
            <a:avLst/>
          </a:prstGeom>
          <a:solidFill>
            <a:schemeClr val="tx2">
              <a:lumMod val="10000"/>
            </a:schemeClr>
          </a:solidFill>
          <a:ln w="44450">
            <a:gradFill flip="none" rotWithShape="1">
              <a:gsLst>
                <a:gs pos="100000">
                  <a:srgbClr val="49C5B1"/>
                </a:gs>
                <a:gs pos="15000">
                  <a:srgbClr val="8EE972"/>
                </a:gs>
              </a:gsLst>
              <a:path path="circle">
                <a:fillToRect l="100000" t="100000"/>
              </a:path>
              <a:tileRect r="-100000" b="-100000"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Query My Data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267CEC3-23B2-CAB7-A25F-29F50472C0E2}"/>
              </a:ext>
            </a:extLst>
          </p:cNvPr>
          <p:cNvCxnSpPr>
            <a:cxnSpLocks/>
            <a:stCxn id="70" idx="2"/>
          </p:cNvCxnSpPr>
          <p:nvPr/>
        </p:nvCxnSpPr>
        <p:spPr>
          <a:xfrm>
            <a:off x="5410102" y="5982291"/>
            <a:ext cx="0" cy="778672"/>
          </a:xfrm>
          <a:prstGeom prst="straightConnector1">
            <a:avLst/>
          </a:prstGeom>
          <a:ln w="57150">
            <a:gradFill flip="none" rotWithShape="1">
              <a:gsLst>
                <a:gs pos="100000">
                  <a:srgbClr val="49C5B1"/>
                </a:gs>
                <a:gs pos="15000">
                  <a:srgbClr val="8EE972"/>
                </a:gs>
              </a:gsLst>
              <a:path path="circle">
                <a:fillToRect l="100000" t="100000"/>
              </a:path>
              <a:tileRect r="-100000" b="-100000"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E8701078-253A-D6A8-25CA-D0255A2381BC}"/>
              </a:ext>
            </a:extLst>
          </p:cNvPr>
          <p:cNvSpPr/>
          <p:nvPr/>
        </p:nvSpPr>
        <p:spPr>
          <a:xfrm>
            <a:off x="9191243" y="2860995"/>
            <a:ext cx="1750942" cy="548235"/>
          </a:xfrm>
          <a:prstGeom prst="roundRect">
            <a:avLst/>
          </a:prstGeom>
          <a:gradFill flip="none" rotWithShape="1">
            <a:gsLst>
              <a:gs pos="85000">
                <a:srgbClr val="49C5B1"/>
              </a:gs>
              <a:gs pos="6000">
                <a:srgbClr val="8EE972"/>
              </a:gs>
            </a:gsLst>
            <a:path path="circle">
              <a:fillToRect l="100000" t="100000"/>
            </a:path>
            <a:tileRect r="-100000" b="-100000"/>
          </a:gradFill>
          <a:effectLst>
            <a:outerShdw blurRad="63500" dist="127000" dir="2700000" algn="tl" rotWithShape="0">
              <a:srgbClr val="000000">
                <a:alpha val="49804"/>
              </a:srgbClr>
            </a:outerShdw>
          </a:effectLst>
        </p:spPr>
        <p:txBody>
          <a:bodyPr wrap="square" lIns="0" tIns="18288" rIns="0" bIns="45720" anchor="ctr" anchorCtr="0">
            <a:sp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ln w="3175">
                  <a:noFill/>
                </a:ln>
                <a:gradFill>
                  <a:gsLst>
                    <a:gs pos="69540">
                      <a:srgbClr val="000000"/>
                    </a:gs>
                    <a:gs pos="41954">
                      <a:srgbClr val="000000"/>
                    </a:gs>
                  </a:gsLst>
                  <a:path path="circle">
                    <a:fillToRect l="100000" b="100000"/>
                  </a:path>
                </a:gradFill>
                <a:latin typeface="Segoe UI Semibold"/>
                <a:cs typeface="Segoe UI" pitchFamily="34" charset="0"/>
              </a:rPr>
              <a:t>Retriever over Knowledge Base</a:t>
            </a:r>
          </a:p>
        </p:txBody>
      </p:sp>
      <p:sp>
        <p:nvSpPr>
          <p:cNvPr id="31" name="Rounded Rectangle 12">
            <a:extLst>
              <a:ext uri="{FF2B5EF4-FFF2-40B4-BE49-F238E27FC236}">
                <a16:creationId xmlns:a16="http://schemas.microsoft.com/office/drawing/2014/main" id="{0DA7F974-4376-EE72-D87C-527F37FE32B9}"/>
              </a:ext>
            </a:extLst>
          </p:cNvPr>
          <p:cNvSpPr/>
          <p:nvPr/>
        </p:nvSpPr>
        <p:spPr>
          <a:xfrm>
            <a:off x="4155331" y="3932226"/>
            <a:ext cx="2494903" cy="633906"/>
          </a:xfrm>
          <a:prstGeom prst="roundRect">
            <a:avLst/>
          </a:prstGeom>
          <a:solidFill>
            <a:schemeClr val="tx2">
              <a:lumMod val="10000"/>
            </a:schemeClr>
          </a:solidFill>
          <a:ln w="44450">
            <a:gradFill flip="none" rotWithShape="1">
              <a:gsLst>
                <a:gs pos="100000">
                  <a:srgbClr val="49C5B1"/>
                </a:gs>
                <a:gs pos="15000">
                  <a:srgbClr val="8EE972"/>
                </a:gs>
              </a:gsLst>
              <a:path path="circle">
                <a:fillToRect l="100000" t="100000"/>
              </a:path>
              <a:tileRect r="-100000" b="-100000"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Add Results to Prompt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1065B15-EA9B-84DD-23A0-92C20308E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3" idx="3"/>
            <a:endCxn id="105" idx="1"/>
          </p:cNvCxnSpPr>
          <p:nvPr/>
        </p:nvCxnSpPr>
        <p:spPr>
          <a:xfrm>
            <a:off x="6635596" y="3135043"/>
            <a:ext cx="2555647" cy="70"/>
          </a:xfrm>
          <a:prstGeom prst="bentConnector3">
            <a:avLst/>
          </a:prstGeom>
          <a:ln w="57150">
            <a:gradFill flip="none" rotWithShape="1">
              <a:gsLst>
                <a:gs pos="0">
                  <a:srgbClr val="49C5B1"/>
                </a:gs>
                <a:gs pos="100000">
                  <a:srgbClr val="8EE972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81861EC3-F94F-E938-8BAD-8FA72244D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05" idx="2"/>
            <a:endCxn id="31" idx="0"/>
          </p:cNvCxnSpPr>
          <p:nvPr/>
        </p:nvCxnSpPr>
        <p:spPr>
          <a:xfrm rot="5400000">
            <a:off x="7473251" y="1338763"/>
            <a:ext cx="522996" cy="4663931"/>
          </a:xfrm>
          <a:prstGeom prst="bentConnector3">
            <a:avLst>
              <a:gd name="adj1" fmla="val 50000"/>
            </a:avLst>
          </a:prstGeom>
          <a:ln w="57150">
            <a:gradFill flip="none" rotWithShape="1">
              <a:gsLst>
                <a:gs pos="0">
                  <a:srgbClr val="49C5B1"/>
                </a:gs>
                <a:gs pos="100000">
                  <a:srgbClr val="8EE972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9D83E9F1-53A7-DC43-B739-8DB5506CF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1" idx="2"/>
            <a:endCxn id="69" idx="0"/>
          </p:cNvCxnSpPr>
          <p:nvPr/>
        </p:nvCxnSpPr>
        <p:spPr>
          <a:xfrm rot="16200000" flipH="1">
            <a:off x="5241107" y="4727807"/>
            <a:ext cx="325700" cy="2349"/>
          </a:xfrm>
          <a:prstGeom prst="bentConnector3">
            <a:avLst>
              <a:gd name="adj1" fmla="val 50000"/>
            </a:avLst>
          </a:prstGeom>
          <a:ln w="57150">
            <a:gradFill flip="none" rotWithShape="1">
              <a:gsLst>
                <a:gs pos="0">
                  <a:srgbClr val="8EE972"/>
                </a:gs>
                <a:gs pos="100000">
                  <a:srgbClr val="49C5B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12">
            <a:extLst>
              <a:ext uri="{FF2B5EF4-FFF2-40B4-BE49-F238E27FC236}">
                <a16:creationId xmlns:a16="http://schemas.microsoft.com/office/drawing/2014/main" id="{9D870D4C-9345-6392-E414-18BA23120A49}"/>
              </a:ext>
            </a:extLst>
          </p:cNvPr>
          <p:cNvSpPr/>
          <p:nvPr/>
        </p:nvSpPr>
        <p:spPr>
          <a:xfrm>
            <a:off x="4160030" y="4891832"/>
            <a:ext cx="2490204" cy="418392"/>
          </a:xfrm>
          <a:prstGeom prst="roundRect">
            <a:avLst/>
          </a:prstGeom>
          <a:solidFill>
            <a:schemeClr val="tx2">
              <a:lumMod val="10000"/>
            </a:schemeClr>
          </a:solidFill>
          <a:ln w="44450">
            <a:gradFill flip="none" rotWithShape="1">
              <a:gsLst>
                <a:gs pos="100000">
                  <a:srgbClr val="49C5B1"/>
                </a:gs>
                <a:gs pos="15000">
                  <a:srgbClr val="8EE972"/>
                </a:gs>
              </a:gsLst>
              <a:path path="circle">
                <a:fillToRect l="100000" t="100000"/>
              </a:path>
              <a:tileRect r="-100000" b="-100000"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Segoe UI" panose="020B0502040204020203" pitchFamily="34" charset="0"/>
              </a:rPr>
              <a:t>Query Model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DCEDD7E-4572-1154-736D-776EDB8318A4}"/>
              </a:ext>
            </a:extLst>
          </p:cNvPr>
          <p:cNvSpPr/>
          <p:nvPr/>
        </p:nvSpPr>
        <p:spPr>
          <a:xfrm>
            <a:off x="9191243" y="4824329"/>
            <a:ext cx="1860271" cy="548235"/>
          </a:xfrm>
          <a:prstGeom prst="roundRect">
            <a:avLst/>
          </a:prstGeom>
          <a:gradFill flip="none" rotWithShape="1">
            <a:gsLst>
              <a:gs pos="85000">
                <a:srgbClr val="49C5B1"/>
              </a:gs>
              <a:gs pos="6000">
                <a:srgbClr val="8EE972"/>
              </a:gs>
            </a:gsLst>
            <a:path path="circle">
              <a:fillToRect l="100000" t="100000"/>
            </a:path>
            <a:tileRect r="-100000" b="-100000"/>
          </a:gradFill>
          <a:effectLst>
            <a:outerShdw blurRad="63500" dist="127000" dir="2700000" algn="tl" rotWithShape="0">
              <a:srgbClr val="000000">
                <a:alpha val="49804"/>
              </a:srgbClr>
            </a:outerShdw>
          </a:effectLst>
        </p:spPr>
        <p:txBody>
          <a:bodyPr wrap="square" lIns="0" tIns="18288" rIns="0" bIns="45720" anchor="ctr" anchorCtr="0">
            <a:sp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>
                <a:ln w="3175">
                  <a:noFill/>
                </a:ln>
                <a:gradFill>
                  <a:gsLst>
                    <a:gs pos="69540">
                      <a:srgbClr val="000000"/>
                    </a:gs>
                    <a:gs pos="41954">
                      <a:srgbClr val="000000"/>
                    </a:gs>
                  </a:gsLst>
                  <a:path path="circle">
                    <a:fillToRect l="100000" b="100000"/>
                  </a:path>
                </a:gradFill>
                <a:latin typeface="Segoe UI Semibold"/>
                <a:cs typeface="Segoe UI" pitchFamily="34" charset="0"/>
              </a:rPr>
              <a:t>Large Language Model</a:t>
            </a:r>
          </a:p>
        </p:txBody>
      </p:sp>
      <p:sp>
        <p:nvSpPr>
          <p:cNvPr id="70" name="Rounded Rectangle 12">
            <a:extLst>
              <a:ext uri="{FF2B5EF4-FFF2-40B4-BE49-F238E27FC236}">
                <a16:creationId xmlns:a16="http://schemas.microsoft.com/office/drawing/2014/main" id="{B5961945-B8A1-A9DB-0491-B37220079A4D}"/>
              </a:ext>
            </a:extLst>
          </p:cNvPr>
          <p:cNvSpPr/>
          <p:nvPr/>
        </p:nvSpPr>
        <p:spPr>
          <a:xfrm>
            <a:off x="4169969" y="5563899"/>
            <a:ext cx="2480265" cy="418392"/>
          </a:xfrm>
          <a:prstGeom prst="roundRect">
            <a:avLst/>
          </a:prstGeom>
          <a:solidFill>
            <a:schemeClr val="tx2">
              <a:lumMod val="10000"/>
            </a:schemeClr>
          </a:solidFill>
          <a:ln w="44450">
            <a:gradFill flip="none" rotWithShape="1">
              <a:gsLst>
                <a:gs pos="100000">
                  <a:srgbClr val="49C5B1"/>
                </a:gs>
                <a:gs pos="15000">
                  <a:srgbClr val="8EE972"/>
                </a:gs>
              </a:gsLst>
              <a:path path="circle">
                <a:fillToRect l="100000" t="100000"/>
              </a:path>
              <a:tileRect r="-100000" b="-100000"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Send </a:t>
            </a:r>
            <a:r>
              <a:rPr lang="en-US">
                <a:latin typeface="Segoe UI" panose="020B0502040204020203" pitchFamily="34" charset="0"/>
              </a:rPr>
              <a:t>Results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BBA1C57D-223B-4FF9-5920-B2ECD535F9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2" idx="2"/>
            <a:endCxn id="70" idx="3"/>
          </p:cNvCxnSpPr>
          <p:nvPr/>
        </p:nvCxnSpPr>
        <p:spPr>
          <a:xfrm rot="5400000">
            <a:off x="8185542" y="3837257"/>
            <a:ext cx="400531" cy="3471145"/>
          </a:xfrm>
          <a:prstGeom prst="bentConnector2">
            <a:avLst/>
          </a:prstGeom>
          <a:ln w="57150">
            <a:gradFill flip="none" rotWithShape="1">
              <a:gsLst>
                <a:gs pos="0">
                  <a:srgbClr val="49C5B1"/>
                </a:gs>
                <a:gs pos="100000">
                  <a:srgbClr val="8EE972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D47655A8-2265-270D-970C-D15FC1AFD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80" idx="2"/>
            <a:endCxn id="13" idx="0"/>
          </p:cNvCxnSpPr>
          <p:nvPr/>
        </p:nvCxnSpPr>
        <p:spPr>
          <a:xfrm rot="5400000">
            <a:off x="4931561" y="2459593"/>
            <a:ext cx="930157" cy="2350"/>
          </a:xfrm>
          <a:prstGeom prst="bentConnector3">
            <a:avLst>
              <a:gd name="adj1" fmla="val 50000"/>
            </a:avLst>
          </a:prstGeom>
          <a:ln w="57150">
            <a:gradFill flip="none" rotWithShape="1">
              <a:gsLst>
                <a:gs pos="0">
                  <a:srgbClr val="8EE972"/>
                </a:gs>
                <a:gs pos="100000">
                  <a:srgbClr val="49C5B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76130C2E-6835-7BA8-33CA-91D96D832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69" idx="3"/>
            <a:endCxn id="42" idx="1"/>
          </p:cNvCxnSpPr>
          <p:nvPr/>
        </p:nvCxnSpPr>
        <p:spPr>
          <a:xfrm flipV="1">
            <a:off x="6650234" y="5098447"/>
            <a:ext cx="2541009" cy="2581"/>
          </a:xfrm>
          <a:prstGeom prst="bentConnector3">
            <a:avLst>
              <a:gd name="adj1" fmla="val 50000"/>
            </a:avLst>
          </a:prstGeom>
          <a:ln w="57150">
            <a:gradFill flip="none" rotWithShape="1">
              <a:gsLst>
                <a:gs pos="0">
                  <a:srgbClr val="49C5B1"/>
                </a:gs>
                <a:gs pos="100000">
                  <a:srgbClr val="8EE972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5D8A8AF-1BC7-30A4-E6F9-2B8499B99C8E}"/>
              </a:ext>
            </a:extLst>
          </p:cNvPr>
          <p:cNvSpPr/>
          <p:nvPr/>
        </p:nvSpPr>
        <p:spPr bwMode="auto">
          <a:xfrm>
            <a:off x="1658662" y="2192740"/>
            <a:ext cx="1935239" cy="450000"/>
          </a:xfrm>
          <a:prstGeom prst="roundRect">
            <a:avLst>
              <a:gd name="adj" fmla="val 50000"/>
            </a:avLst>
          </a:prstGeom>
          <a:solidFill>
            <a:srgbClr val="3A4953"/>
          </a:solidFill>
          <a:ln>
            <a:noFill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0" rIns="108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>
                <a:solidFill>
                  <a:srgbClr val="8DE971"/>
                </a:solidFill>
                <a:latin typeface="Segoe UI Semibold"/>
              </a:rPr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40553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8F55B-84DE-ECD9-F888-101B51BD3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Demo: </a:t>
            </a:r>
            <a:r>
              <a:rPr lang="en-AU" dirty="0" err="1"/>
              <a:t>YouTubeGPT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139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EFFD3-30C8-A7B4-4376-7F17317F5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In closing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D0724-E0C6-7BE2-B5F1-3CEEE808A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89178"/>
            <a:ext cx="11275320" cy="4855304"/>
          </a:xfrm>
        </p:spPr>
        <p:txBody>
          <a:bodyPr/>
          <a:lstStyle/>
          <a:p>
            <a:r>
              <a:rPr lang="en-AU" dirty="0"/>
              <a:t>AI means a lot, but right now it’s mostly Generative AI</a:t>
            </a:r>
          </a:p>
          <a:p>
            <a:endParaRPr lang="en-AU" dirty="0"/>
          </a:p>
          <a:p>
            <a:r>
              <a:rPr lang="en-AU" dirty="0"/>
              <a:t>Azure OpenAI Service for GPT models</a:t>
            </a:r>
          </a:p>
          <a:p>
            <a:endParaRPr lang="en-AU" dirty="0"/>
          </a:p>
          <a:p>
            <a:r>
              <a:rPr lang="en-AU" dirty="0"/>
              <a:t>https://github.com/aaronpowell/youtubegpt</a:t>
            </a:r>
          </a:p>
          <a:p>
            <a:endParaRPr lang="en-AU" dirty="0"/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585497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D1D4658-32CD-4903-BDA6-7B54EEA4E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 useBgFill="1">
        <p:nvSpPr>
          <p:cNvPr id="21" name="Freeform: Shape 16">
            <a:extLst>
              <a:ext uri="{FF2B5EF4-FFF2-40B4-BE49-F238E27FC236}">
                <a16:creationId xmlns:a16="http://schemas.microsoft.com/office/drawing/2014/main" id="{7A29A97C-0C3C-4F06-9CA4-68DFD1CE4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0886" y="983228"/>
            <a:ext cx="8301112" cy="5874772"/>
          </a:xfrm>
          <a:custGeom>
            <a:avLst/>
            <a:gdLst>
              <a:gd name="connsiteX0" fmla="*/ 3607511 w 8301112"/>
              <a:gd name="connsiteY0" fmla="*/ 0 h 5874772"/>
              <a:gd name="connsiteX1" fmla="*/ 8106431 w 8301112"/>
              <a:gd name="connsiteY1" fmla="*/ 0 h 5874772"/>
              <a:gd name="connsiteX2" fmla="*/ 8301112 w 8301112"/>
              <a:gd name="connsiteY2" fmla="*/ 0 h 5874772"/>
              <a:gd name="connsiteX3" fmla="*/ 8301112 w 8301112"/>
              <a:gd name="connsiteY3" fmla="*/ 5874772 h 5874772"/>
              <a:gd name="connsiteX4" fmla="*/ 27685 w 8301112"/>
              <a:gd name="connsiteY4" fmla="*/ 5874772 h 5874772"/>
              <a:gd name="connsiteX5" fmla="*/ 24376 w 8301112"/>
              <a:gd name="connsiteY5" fmla="*/ 5862584 h 5874772"/>
              <a:gd name="connsiteX6" fmla="*/ 97502 w 8301112"/>
              <a:gd name="connsiteY6" fmla="*/ 5167850 h 5874772"/>
              <a:gd name="connsiteX7" fmla="*/ 2827510 w 8301112"/>
              <a:gd name="connsiteY7" fmla="*/ 438782 h 5874772"/>
              <a:gd name="connsiteX8" fmla="*/ 3607511 w 8301112"/>
              <a:gd name="connsiteY8" fmla="*/ 0 h 587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01112" h="5874772">
                <a:moveTo>
                  <a:pt x="3607511" y="0"/>
                </a:moveTo>
                <a:cubicBezTo>
                  <a:pt x="3607511" y="0"/>
                  <a:pt x="3607511" y="0"/>
                  <a:pt x="8106431" y="0"/>
                </a:cubicBezTo>
                <a:lnTo>
                  <a:pt x="8301112" y="0"/>
                </a:lnTo>
                <a:lnTo>
                  <a:pt x="8301112" y="5874772"/>
                </a:lnTo>
                <a:lnTo>
                  <a:pt x="27685" y="5874772"/>
                </a:lnTo>
                <a:lnTo>
                  <a:pt x="24376" y="5862584"/>
                </a:lnTo>
                <a:cubicBezTo>
                  <a:pt x="-24375" y="5631005"/>
                  <a:pt x="0" y="5362863"/>
                  <a:pt x="97502" y="5167850"/>
                </a:cubicBezTo>
                <a:cubicBezTo>
                  <a:pt x="97502" y="5167850"/>
                  <a:pt x="97502" y="5167850"/>
                  <a:pt x="2827510" y="438782"/>
                </a:cubicBezTo>
                <a:cubicBezTo>
                  <a:pt x="2973760" y="195014"/>
                  <a:pt x="3331265" y="0"/>
                  <a:pt x="3607511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01292C1-8B12-4AF2-9B59-8851A132E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700" y="360023"/>
            <a:ext cx="5342806" cy="4453168"/>
          </a:xfrm>
          <a:custGeom>
            <a:avLst/>
            <a:gdLst>
              <a:gd name="connsiteX0" fmla="*/ 313737 w 5342806"/>
              <a:gd name="connsiteY0" fmla="*/ 2699726 h 4453168"/>
              <a:gd name="connsiteX1" fmla="*/ 775980 w 5342806"/>
              <a:gd name="connsiteY1" fmla="*/ 2699726 h 4453168"/>
              <a:gd name="connsiteX2" fmla="*/ 846865 w 5342806"/>
              <a:gd name="connsiteY2" fmla="*/ 2741502 h 4453168"/>
              <a:gd name="connsiteX3" fmla="*/ 1078485 w 5342806"/>
              <a:gd name="connsiteY3" fmla="*/ 3140369 h 4453168"/>
              <a:gd name="connsiteX4" fmla="*/ 1078485 w 5342806"/>
              <a:gd name="connsiteY4" fmla="*/ 3221933 h 4453168"/>
              <a:gd name="connsiteX5" fmla="*/ 846865 w 5342806"/>
              <a:gd name="connsiteY5" fmla="*/ 3620799 h 4453168"/>
              <a:gd name="connsiteX6" fmla="*/ 775980 w 5342806"/>
              <a:gd name="connsiteY6" fmla="*/ 3662576 h 4453168"/>
              <a:gd name="connsiteX7" fmla="*/ 313737 w 5342806"/>
              <a:gd name="connsiteY7" fmla="*/ 3662576 h 4453168"/>
              <a:gd name="connsiteX8" fmla="*/ 241855 w 5342806"/>
              <a:gd name="connsiteY8" fmla="*/ 3620799 h 4453168"/>
              <a:gd name="connsiteX9" fmla="*/ 11232 w 5342806"/>
              <a:gd name="connsiteY9" fmla="*/ 3221933 h 4453168"/>
              <a:gd name="connsiteX10" fmla="*/ 11232 w 5342806"/>
              <a:gd name="connsiteY10" fmla="*/ 3140369 h 4453168"/>
              <a:gd name="connsiteX11" fmla="*/ 241855 w 5342806"/>
              <a:gd name="connsiteY11" fmla="*/ 2741502 h 4453168"/>
              <a:gd name="connsiteX12" fmla="*/ 313737 w 5342806"/>
              <a:gd name="connsiteY12" fmla="*/ 2699726 h 4453168"/>
              <a:gd name="connsiteX13" fmla="*/ 2150770 w 5342806"/>
              <a:gd name="connsiteY13" fmla="*/ 492430 h 4453168"/>
              <a:gd name="connsiteX14" fmla="*/ 2388454 w 5342806"/>
              <a:gd name="connsiteY14" fmla="*/ 492430 h 4453168"/>
              <a:gd name="connsiteX15" fmla="*/ 2416181 w 5342806"/>
              <a:gd name="connsiteY15" fmla="*/ 492430 h 4453168"/>
              <a:gd name="connsiteX16" fmla="*/ 2442639 w 5342806"/>
              <a:gd name="connsiteY16" fmla="*/ 537992 h 4453168"/>
              <a:gd name="connsiteX17" fmla="*/ 2572233 w 5342806"/>
              <a:gd name="connsiteY17" fmla="*/ 761161 h 4453168"/>
              <a:gd name="connsiteX18" fmla="*/ 2572233 w 5342806"/>
              <a:gd name="connsiteY18" fmla="*/ 886078 h 4453168"/>
              <a:gd name="connsiteX19" fmla="*/ 2217501 w 5342806"/>
              <a:gd name="connsiteY19" fmla="*/ 1496950 h 4453168"/>
              <a:gd name="connsiteX20" fmla="*/ 2108941 w 5342806"/>
              <a:gd name="connsiteY20" fmla="*/ 1560931 h 4453168"/>
              <a:gd name="connsiteX21" fmla="*/ 1401007 w 5342806"/>
              <a:gd name="connsiteY21" fmla="*/ 1560931 h 4453168"/>
              <a:gd name="connsiteX22" fmla="*/ 1367679 w 5342806"/>
              <a:gd name="connsiteY22" fmla="*/ 1556504 h 4453168"/>
              <a:gd name="connsiteX23" fmla="*/ 1344756 w 5342806"/>
              <a:gd name="connsiteY23" fmla="*/ 1546893 h 4453168"/>
              <a:gd name="connsiteX24" fmla="*/ 1358765 w 5342806"/>
              <a:gd name="connsiteY24" fmla="*/ 1522665 h 4453168"/>
              <a:gd name="connsiteX25" fmla="*/ 1855078 w 5342806"/>
              <a:gd name="connsiteY25" fmla="*/ 664281 h 4453168"/>
              <a:gd name="connsiteX26" fmla="*/ 2150770 w 5342806"/>
              <a:gd name="connsiteY26" fmla="*/ 492430 h 4453168"/>
              <a:gd name="connsiteX27" fmla="*/ 1359084 w 5342806"/>
              <a:gd name="connsiteY27" fmla="*/ 0 h 4453168"/>
              <a:gd name="connsiteX28" fmla="*/ 2157630 w 5342806"/>
              <a:gd name="connsiteY28" fmla="*/ 0 h 4453168"/>
              <a:gd name="connsiteX29" fmla="*/ 2280085 w 5342806"/>
              <a:gd name="connsiteY29" fmla="*/ 72172 h 4453168"/>
              <a:gd name="connsiteX30" fmla="*/ 2494708 w 5342806"/>
              <a:gd name="connsiteY30" fmla="*/ 441767 h 4453168"/>
              <a:gd name="connsiteX31" fmla="*/ 2518954 w 5342806"/>
              <a:gd name="connsiteY31" fmla="*/ 483519 h 4453168"/>
              <a:gd name="connsiteX32" fmla="*/ 2499877 w 5342806"/>
              <a:gd name="connsiteY32" fmla="*/ 483519 h 4453168"/>
              <a:gd name="connsiteX33" fmla="*/ 2409708 w 5342806"/>
              <a:gd name="connsiteY33" fmla="*/ 483519 h 4453168"/>
              <a:gd name="connsiteX34" fmla="*/ 2370537 w 5342806"/>
              <a:gd name="connsiteY34" fmla="*/ 416064 h 4453168"/>
              <a:gd name="connsiteX35" fmla="*/ 2220885 w 5342806"/>
              <a:gd name="connsiteY35" fmla="*/ 158353 h 4453168"/>
              <a:gd name="connsiteX36" fmla="*/ 2112324 w 5342806"/>
              <a:gd name="connsiteY36" fmla="*/ 94371 h 4453168"/>
              <a:gd name="connsiteX37" fmla="*/ 1404390 w 5342806"/>
              <a:gd name="connsiteY37" fmla="*/ 94371 h 4453168"/>
              <a:gd name="connsiteX38" fmla="*/ 1294301 w 5342806"/>
              <a:gd name="connsiteY38" fmla="*/ 158353 h 4453168"/>
              <a:gd name="connsiteX39" fmla="*/ 941098 w 5342806"/>
              <a:gd name="connsiteY39" fmla="*/ 769224 h 4453168"/>
              <a:gd name="connsiteX40" fmla="*/ 941098 w 5342806"/>
              <a:gd name="connsiteY40" fmla="*/ 894141 h 4453168"/>
              <a:gd name="connsiteX41" fmla="*/ 1294301 w 5342806"/>
              <a:gd name="connsiteY41" fmla="*/ 1505013 h 4453168"/>
              <a:gd name="connsiteX42" fmla="*/ 1340745 w 5342806"/>
              <a:gd name="connsiteY42" fmla="*/ 1551856 h 4453168"/>
              <a:gd name="connsiteX43" fmla="*/ 1346119 w 5342806"/>
              <a:gd name="connsiteY43" fmla="*/ 1554109 h 4453168"/>
              <a:gd name="connsiteX44" fmla="*/ 1317310 w 5342806"/>
              <a:gd name="connsiteY44" fmla="*/ 1603934 h 4453168"/>
              <a:gd name="connsiteX45" fmla="*/ 1295884 w 5342806"/>
              <a:gd name="connsiteY45" fmla="*/ 1640991 h 4453168"/>
              <a:gd name="connsiteX46" fmla="*/ 1318107 w 5342806"/>
              <a:gd name="connsiteY46" fmla="*/ 1650309 h 4453168"/>
              <a:gd name="connsiteX47" fmla="*/ 1355700 w 5342806"/>
              <a:gd name="connsiteY47" fmla="*/ 1655302 h 4453168"/>
              <a:gd name="connsiteX48" fmla="*/ 2154247 w 5342806"/>
              <a:gd name="connsiteY48" fmla="*/ 1655302 h 4453168"/>
              <a:gd name="connsiteX49" fmla="*/ 2276701 w 5342806"/>
              <a:gd name="connsiteY49" fmla="*/ 1583132 h 4453168"/>
              <a:gd name="connsiteX50" fmla="*/ 2676837 w 5342806"/>
              <a:gd name="connsiteY50" fmla="*/ 894072 h 4453168"/>
              <a:gd name="connsiteX51" fmla="*/ 2676837 w 5342806"/>
              <a:gd name="connsiteY51" fmla="*/ 753167 h 4453168"/>
              <a:gd name="connsiteX52" fmla="*/ 2544761 w 5342806"/>
              <a:gd name="connsiteY52" fmla="*/ 525724 h 4453168"/>
              <a:gd name="connsiteX53" fmla="*/ 2525427 w 5342806"/>
              <a:gd name="connsiteY53" fmla="*/ 492430 h 4453168"/>
              <a:gd name="connsiteX54" fmla="*/ 2614995 w 5342806"/>
              <a:gd name="connsiteY54" fmla="*/ 492430 h 4453168"/>
              <a:gd name="connsiteX55" fmla="*/ 4052233 w 5342806"/>
              <a:gd name="connsiteY55" fmla="*/ 492430 h 4453168"/>
              <a:gd name="connsiteX56" fmla="*/ 4343819 w 5342806"/>
              <a:gd name="connsiteY56" fmla="*/ 664281 h 4453168"/>
              <a:gd name="connsiteX57" fmla="*/ 5296604 w 5342806"/>
              <a:gd name="connsiteY57" fmla="*/ 2305041 h 4453168"/>
              <a:gd name="connsiteX58" fmla="*/ 5296604 w 5342806"/>
              <a:gd name="connsiteY58" fmla="*/ 2640558 h 4453168"/>
              <a:gd name="connsiteX59" fmla="*/ 4343819 w 5342806"/>
              <a:gd name="connsiteY59" fmla="*/ 4281318 h 4453168"/>
              <a:gd name="connsiteX60" fmla="*/ 4052233 w 5342806"/>
              <a:gd name="connsiteY60" fmla="*/ 4453168 h 4453168"/>
              <a:gd name="connsiteX61" fmla="*/ 2150770 w 5342806"/>
              <a:gd name="connsiteY61" fmla="*/ 4453168 h 4453168"/>
              <a:gd name="connsiteX62" fmla="*/ 1855078 w 5342806"/>
              <a:gd name="connsiteY62" fmla="*/ 4281318 h 4453168"/>
              <a:gd name="connsiteX63" fmla="*/ 906399 w 5342806"/>
              <a:gd name="connsiteY63" fmla="*/ 2640558 h 4453168"/>
              <a:gd name="connsiteX64" fmla="*/ 906399 w 5342806"/>
              <a:gd name="connsiteY64" fmla="*/ 2305041 h 4453168"/>
              <a:gd name="connsiteX65" fmla="*/ 1258651 w 5342806"/>
              <a:gd name="connsiteY65" fmla="*/ 1695815 h 4453168"/>
              <a:gd name="connsiteX66" fmla="*/ 1288338 w 5342806"/>
              <a:gd name="connsiteY66" fmla="*/ 1644472 h 4453168"/>
              <a:gd name="connsiteX67" fmla="*/ 1287293 w 5342806"/>
              <a:gd name="connsiteY67" fmla="*/ 1644034 h 4453168"/>
              <a:gd name="connsiteX68" fmla="*/ 1234904 w 5342806"/>
              <a:gd name="connsiteY68" fmla="*/ 1591195 h 4453168"/>
              <a:gd name="connsiteX69" fmla="*/ 836494 w 5342806"/>
              <a:gd name="connsiteY69" fmla="*/ 902135 h 4453168"/>
              <a:gd name="connsiteX70" fmla="*/ 836494 w 5342806"/>
              <a:gd name="connsiteY70" fmla="*/ 761230 h 4453168"/>
              <a:gd name="connsiteX71" fmla="*/ 1234904 w 5342806"/>
              <a:gd name="connsiteY71" fmla="*/ 72172 h 4453168"/>
              <a:gd name="connsiteX72" fmla="*/ 1359084 w 5342806"/>
              <a:gd name="connsiteY72" fmla="*/ 0 h 445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342806" h="4453168">
                <a:moveTo>
                  <a:pt x="313737" y="2699726"/>
                </a:moveTo>
                <a:cubicBezTo>
                  <a:pt x="313737" y="2699726"/>
                  <a:pt x="313737" y="2699726"/>
                  <a:pt x="775980" y="2699726"/>
                </a:cubicBezTo>
                <a:cubicBezTo>
                  <a:pt x="804933" y="2699726"/>
                  <a:pt x="832887" y="2715641"/>
                  <a:pt x="846865" y="2741502"/>
                </a:cubicBezTo>
                <a:cubicBezTo>
                  <a:pt x="846865" y="2741502"/>
                  <a:pt x="846865" y="2741502"/>
                  <a:pt x="1078485" y="3140369"/>
                </a:cubicBezTo>
                <a:cubicBezTo>
                  <a:pt x="1093461" y="3165236"/>
                  <a:pt x="1093461" y="3197066"/>
                  <a:pt x="1078485" y="3221933"/>
                </a:cubicBezTo>
                <a:cubicBezTo>
                  <a:pt x="1078485" y="3221933"/>
                  <a:pt x="1078485" y="3221933"/>
                  <a:pt x="846865" y="3620799"/>
                </a:cubicBezTo>
                <a:cubicBezTo>
                  <a:pt x="832887" y="3646661"/>
                  <a:pt x="804933" y="3662576"/>
                  <a:pt x="775980" y="3662576"/>
                </a:cubicBezTo>
                <a:cubicBezTo>
                  <a:pt x="775980" y="3662576"/>
                  <a:pt x="775980" y="3662576"/>
                  <a:pt x="313737" y="3662576"/>
                </a:cubicBezTo>
                <a:cubicBezTo>
                  <a:pt x="283786" y="3662576"/>
                  <a:pt x="256830" y="3646661"/>
                  <a:pt x="241855" y="3620799"/>
                </a:cubicBezTo>
                <a:cubicBezTo>
                  <a:pt x="241855" y="3620799"/>
                  <a:pt x="241855" y="3620799"/>
                  <a:pt x="11232" y="3221933"/>
                </a:cubicBezTo>
                <a:cubicBezTo>
                  <a:pt x="-3743" y="3197066"/>
                  <a:pt x="-3743" y="3165236"/>
                  <a:pt x="11232" y="3140369"/>
                </a:cubicBezTo>
                <a:cubicBezTo>
                  <a:pt x="11232" y="3140369"/>
                  <a:pt x="11232" y="3140369"/>
                  <a:pt x="241855" y="2741502"/>
                </a:cubicBezTo>
                <a:cubicBezTo>
                  <a:pt x="256830" y="2715641"/>
                  <a:pt x="283786" y="2699726"/>
                  <a:pt x="313737" y="2699726"/>
                </a:cubicBezTo>
                <a:close/>
                <a:moveTo>
                  <a:pt x="2150770" y="492430"/>
                </a:moveTo>
                <a:cubicBezTo>
                  <a:pt x="2150770" y="492430"/>
                  <a:pt x="2150770" y="492430"/>
                  <a:pt x="2388454" y="492430"/>
                </a:cubicBezTo>
                <a:lnTo>
                  <a:pt x="2416181" y="492430"/>
                </a:lnTo>
                <a:lnTo>
                  <a:pt x="2442639" y="537992"/>
                </a:lnTo>
                <a:cubicBezTo>
                  <a:pt x="2479480" y="601434"/>
                  <a:pt x="2522349" y="675258"/>
                  <a:pt x="2572233" y="761161"/>
                </a:cubicBezTo>
                <a:cubicBezTo>
                  <a:pt x="2595168" y="799246"/>
                  <a:pt x="2595168" y="847994"/>
                  <a:pt x="2572233" y="886078"/>
                </a:cubicBezTo>
                <a:cubicBezTo>
                  <a:pt x="2572233" y="886078"/>
                  <a:pt x="2572233" y="886078"/>
                  <a:pt x="2217501" y="1496950"/>
                </a:cubicBezTo>
                <a:cubicBezTo>
                  <a:pt x="2196094" y="1536558"/>
                  <a:pt x="2153283" y="1560931"/>
                  <a:pt x="2108941" y="1560931"/>
                </a:cubicBezTo>
                <a:cubicBezTo>
                  <a:pt x="2108941" y="1560931"/>
                  <a:pt x="2108941" y="1560931"/>
                  <a:pt x="1401007" y="1560931"/>
                </a:cubicBezTo>
                <a:cubicBezTo>
                  <a:pt x="1389539" y="1560931"/>
                  <a:pt x="1378359" y="1559408"/>
                  <a:pt x="1367679" y="1556504"/>
                </a:cubicBezTo>
                <a:lnTo>
                  <a:pt x="1344756" y="1546893"/>
                </a:lnTo>
                <a:lnTo>
                  <a:pt x="1358765" y="1522665"/>
                </a:lnTo>
                <a:cubicBezTo>
                  <a:pt x="1485427" y="1303600"/>
                  <a:pt x="1647555" y="1023197"/>
                  <a:pt x="1855078" y="664281"/>
                </a:cubicBezTo>
                <a:cubicBezTo>
                  <a:pt x="1916680" y="557897"/>
                  <a:pt x="2027565" y="492430"/>
                  <a:pt x="2150770" y="492430"/>
                </a:cubicBezTo>
                <a:close/>
                <a:moveTo>
                  <a:pt x="1359084" y="0"/>
                </a:moveTo>
                <a:cubicBezTo>
                  <a:pt x="1359084" y="0"/>
                  <a:pt x="1359084" y="0"/>
                  <a:pt x="2157630" y="0"/>
                </a:cubicBezTo>
                <a:cubicBezTo>
                  <a:pt x="2207647" y="0"/>
                  <a:pt x="2255938" y="27495"/>
                  <a:pt x="2280085" y="72172"/>
                </a:cubicBezTo>
                <a:cubicBezTo>
                  <a:pt x="2280085" y="72172"/>
                  <a:pt x="2280085" y="72172"/>
                  <a:pt x="2494708" y="441767"/>
                </a:cubicBezTo>
                <a:lnTo>
                  <a:pt x="2518954" y="483519"/>
                </a:lnTo>
                <a:lnTo>
                  <a:pt x="2499877" y="483519"/>
                </a:lnTo>
                <a:lnTo>
                  <a:pt x="2409708" y="483519"/>
                </a:lnTo>
                <a:lnTo>
                  <a:pt x="2370537" y="416064"/>
                </a:lnTo>
                <a:cubicBezTo>
                  <a:pt x="2220885" y="158353"/>
                  <a:pt x="2220885" y="158353"/>
                  <a:pt x="2220885" y="158353"/>
                </a:cubicBezTo>
                <a:cubicBezTo>
                  <a:pt x="2199478" y="118745"/>
                  <a:pt x="2156666" y="94371"/>
                  <a:pt x="2112324" y="94371"/>
                </a:cubicBezTo>
                <a:cubicBezTo>
                  <a:pt x="1404390" y="94371"/>
                  <a:pt x="1404390" y="94371"/>
                  <a:pt x="1404390" y="94371"/>
                </a:cubicBezTo>
                <a:cubicBezTo>
                  <a:pt x="1358520" y="94371"/>
                  <a:pt x="1317236" y="118745"/>
                  <a:pt x="1294301" y="158353"/>
                </a:cubicBezTo>
                <a:cubicBezTo>
                  <a:pt x="941098" y="769224"/>
                  <a:pt x="941098" y="769224"/>
                  <a:pt x="941098" y="769224"/>
                </a:cubicBezTo>
                <a:cubicBezTo>
                  <a:pt x="918163" y="807309"/>
                  <a:pt x="918163" y="856057"/>
                  <a:pt x="941098" y="894141"/>
                </a:cubicBezTo>
                <a:cubicBezTo>
                  <a:pt x="1294301" y="1505013"/>
                  <a:pt x="1294301" y="1505013"/>
                  <a:pt x="1294301" y="1505013"/>
                </a:cubicBezTo>
                <a:cubicBezTo>
                  <a:pt x="1305769" y="1524817"/>
                  <a:pt x="1321823" y="1540812"/>
                  <a:pt x="1340745" y="1551856"/>
                </a:cubicBezTo>
                <a:lnTo>
                  <a:pt x="1346119" y="1554109"/>
                </a:lnTo>
                <a:lnTo>
                  <a:pt x="1317310" y="1603934"/>
                </a:lnTo>
                <a:lnTo>
                  <a:pt x="1295884" y="1640991"/>
                </a:lnTo>
                <a:lnTo>
                  <a:pt x="1318107" y="1650309"/>
                </a:lnTo>
                <a:cubicBezTo>
                  <a:pt x="1330154" y="1653584"/>
                  <a:pt x="1342766" y="1655302"/>
                  <a:pt x="1355700" y="1655302"/>
                </a:cubicBezTo>
                <a:cubicBezTo>
                  <a:pt x="2154247" y="1655302"/>
                  <a:pt x="2154247" y="1655302"/>
                  <a:pt x="2154247" y="1655302"/>
                </a:cubicBezTo>
                <a:cubicBezTo>
                  <a:pt x="2204264" y="1655302"/>
                  <a:pt x="2252555" y="1627810"/>
                  <a:pt x="2276701" y="1583132"/>
                </a:cubicBezTo>
                <a:cubicBezTo>
                  <a:pt x="2676837" y="894072"/>
                  <a:pt x="2676837" y="894072"/>
                  <a:pt x="2676837" y="894072"/>
                </a:cubicBezTo>
                <a:cubicBezTo>
                  <a:pt x="2702708" y="851114"/>
                  <a:pt x="2702708" y="796127"/>
                  <a:pt x="2676837" y="753167"/>
                </a:cubicBezTo>
                <a:cubicBezTo>
                  <a:pt x="2626820" y="667035"/>
                  <a:pt x="2583056" y="591669"/>
                  <a:pt x="2544761" y="525724"/>
                </a:cubicBezTo>
                <a:lnTo>
                  <a:pt x="2525427" y="492430"/>
                </a:lnTo>
                <a:lnTo>
                  <a:pt x="2614995" y="492430"/>
                </a:lnTo>
                <a:cubicBezTo>
                  <a:pt x="2893530" y="492430"/>
                  <a:pt x="3339185" y="492430"/>
                  <a:pt x="4052233" y="492430"/>
                </a:cubicBezTo>
                <a:cubicBezTo>
                  <a:pt x="4171332" y="492430"/>
                  <a:pt x="4286323" y="557897"/>
                  <a:pt x="4343819" y="664281"/>
                </a:cubicBezTo>
                <a:cubicBezTo>
                  <a:pt x="4343819" y="664281"/>
                  <a:pt x="4343819" y="664281"/>
                  <a:pt x="5296604" y="2305041"/>
                </a:cubicBezTo>
                <a:cubicBezTo>
                  <a:pt x="5358207" y="2407332"/>
                  <a:pt x="5358207" y="2538266"/>
                  <a:pt x="5296604" y="2640558"/>
                </a:cubicBezTo>
                <a:cubicBezTo>
                  <a:pt x="5296604" y="2640558"/>
                  <a:pt x="5296604" y="2640558"/>
                  <a:pt x="4343819" y="4281318"/>
                </a:cubicBezTo>
                <a:cubicBezTo>
                  <a:pt x="4286323" y="4387702"/>
                  <a:pt x="4171332" y="4453168"/>
                  <a:pt x="4052233" y="4453168"/>
                </a:cubicBezTo>
                <a:cubicBezTo>
                  <a:pt x="4052233" y="4453168"/>
                  <a:pt x="4052233" y="4453168"/>
                  <a:pt x="2150770" y="4453168"/>
                </a:cubicBezTo>
                <a:cubicBezTo>
                  <a:pt x="2027565" y="4453168"/>
                  <a:pt x="1916680" y="4387702"/>
                  <a:pt x="1855078" y="4281318"/>
                </a:cubicBezTo>
                <a:cubicBezTo>
                  <a:pt x="1855078" y="4281318"/>
                  <a:pt x="1855078" y="4281318"/>
                  <a:pt x="906399" y="2640558"/>
                </a:cubicBezTo>
                <a:cubicBezTo>
                  <a:pt x="844796" y="2538266"/>
                  <a:pt x="844796" y="2407332"/>
                  <a:pt x="906399" y="2305041"/>
                </a:cubicBezTo>
                <a:cubicBezTo>
                  <a:pt x="906399" y="2305041"/>
                  <a:pt x="906399" y="2305041"/>
                  <a:pt x="1258651" y="1695815"/>
                </a:cubicBezTo>
                <a:lnTo>
                  <a:pt x="1288338" y="1644472"/>
                </a:lnTo>
                <a:lnTo>
                  <a:pt x="1287293" y="1644034"/>
                </a:lnTo>
                <a:cubicBezTo>
                  <a:pt x="1265949" y="1631576"/>
                  <a:pt x="1247840" y="1613534"/>
                  <a:pt x="1234904" y="1591195"/>
                </a:cubicBezTo>
                <a:cubicBezTo>
                  <a:pt x="1234904" y="1591195"/>
                  <a:pt x="1234904" y="1591195"/>
                  <a:pt x="836494" y="902135"/>
                </a:cubicBezTo>
                <a:cubicBezTo>
                  <a:pt x="810622" y="859177"/>
                  <a:pt x="810622" y="804190"/>
                  <a:pt x="836494" y="761230"/>
                </a:cubicBezTo>
                <a:cubicBezTo>
                  <a:pt x="836494" y="761230"/>
                  <a:pt x="836494" y="761230"/>
                  <a:pt x="1234904" y="72172"/>
                </a:cubicBezTo>
                <a:cubicBezTo>
                  <a:pt x="1260775" y="27495"/>
                  <a:pt x="1307343" y="0"/>
                  <a:pt x="1359084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F76D27-C1F4-F7BE-1188-AF9C9EE3D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8688" y="732962"/>
            <a:ext cx="3528911" cy="41159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75A744-64B0-9A50-8079-F82E3B6CBDE6}"/>
              </a:ext>
            </a:extLst>
          </p:cNvPr>
          <p:cNvSpPr txBox="1"/>
          <p:nvPr/>
        </p:nvSpPr>
        <p:spPr>
          <a:xfrm>
            <a:off x="6582496" y="269144"/>
            <a:ext cx="5052049" cy="1428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96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12" b="1" i="0" u="none" strike="noStrike" kern="1200" cap="none" spc="0" normalizeH="0" baseline="0" noProof="0" dirty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Microsoft wants to hear from YOU!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502040204020203" pitchFamily="34" charset="0"/>
              <a:ea typeface="+mn-ea"/>
              <a:cs typeface="Segoe UI Semibold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CE75D5-0E5F-C050-CE50-F6791E2A42F5}"/>
              </a:ext>
            </a:extLst>
          </p:cNvPr>
          <p:cNvSpPr txBox="1"/>
          <p:nvPr/>
        </p:nvSpPr>
        <p:spPr>
          <a:xfrm>
            <a:off x="6582496" y="1941780"/>
            <a:ext cx="3408991" cy="638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6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28" b="0" i="0" u="none" strike="noStrike" kern="1200" cap="none" spc="0" normalizeH="0" baseline="0" noProof="0">
                <a:ln>
                  <a:noFill/>
                </a:ln>
                <a:solidFill>
                  <a:srgbClr val="555555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Attendee Survey</a:t>
            </a:r>
            <a:endParaRPr kumimoji="0" lang="en-U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1981BC-7021-2BE6-B825-D24A5D27C4A9}"/>
              </a:ext>
            </a:extLst>
          </p:cNvPr>
          <p:cNvSpPr txBox="1"/>
          <p:nvPr/>
        </p:nvSpPr>
        <p:spPr>
          <a:xfrm>
            <a:off x="6582496" y="3068836"/>
            <a:ext cx="4873243" cy="4557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6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2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Season of AI | Microsoft Community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CDAD9E-FABE-C3FE-6AC6-16F6346C4607}"/>
              </a:ext>
            </a:extLst>
          </p:cNvPr>
          <p:cNvSpPr txBox="1"/>
          <p:nvPr/>
        </p:nvSpPr>
        <p:spPr>
          <a:xfrm>
            <a:off x="6582496" y="3563126"/>
            <a:ext cx="934871" cy="514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8961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4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2024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100728-36FE-0334-4392-3507CF79485F}"/>
              </a:ext>
            </a:extLst>
          </p:cNvPr>
          <p:cNvSpPr txBox="1"/>
          <p:nvPr/>
        </p:nvSpPr>
        <p:spPr>
          <a:xfrm>
            <a:off x="1390380" y="5063457"/>
            <a:ext cx="4320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aka.ms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/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AttendeeSurveySeasonOfAI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98E0A57-838B-9237-146D-7222EEFC2541}"/>
              </a:ext>
            </a:extLst>
          </p:cNvPr>
          <p:cNvSpPr/>
          <p:nvPr/>
        </p:nvSpPr>
        <p:spPr>
          <a:xfrm>
            <a:off x="6612336" y="4197497"/>
            <a:ext cx="4475287" cy="143452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User Group Name:</a:t>
            </a:r>
            <a:br>
              <a:rPr lang="en-US" sz="2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br>
              <a:rPr lang="en-US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</a:br>
            <a:r>
              <a:rPr lang="en-US" sz="2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.NET User Group of BC</a:t>
            </a:r>
          </a:p>
        </p:txBody>
      </p:sp>
    </p:spTree>
    <p:extLst>
      <p:ext uri="{BB962C8B-B14F-4D97-AF65-F5344CB8AC3E}">
        <p14:creationId xmlns:p14="http://schemas.microsoft.com/office/powerpoint/2010/main" val="41170352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267C4-4498-BDEC-F60D-16801BEA3C5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14400" y="2718594"/>
            <a:ext cx="11277600" cy="1420811"/>
          </a:xfrm>
        </p:spPr>
        <p:txBody>
          <a:bodyPr/>
          <a:lstStyle/>
          <a:p>
            <a:r>
              <a:rPr lang="en-AU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723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7F88DB-E69B-D332-B2A7-637FE1AFCB7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80551" y="5919020"/>
            <a:ext cx="11230898" cy="641570"/>
          </a:xfrm>
        </p:spPr>
        <p:txBody>
          <a:bodyPr/>
          <a:lstStyle/>
          <a:p>
            <a:r>
              <a:rPr lang="en-AU" dirty="0">
                <a:hlinkClick r:id="rId3"/>
              </a:rPr>
              <a:t>https://github.com/aaronpowell/youtubegpt</a:t>
            </a:r>
            <a:endParaRPr lang="en-A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6560CA-08FF-D73F-3D8F-D022EE114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9754960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7FB3E6-CECE-3A3B-D599-8959EE057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Generative AI</a:t>
            </a:r>
          </a:p>
        </p:txBody>
      </p:sp>
    </p:spTree>
    <p:extLst>
      <p:ext uri="{BB962C8B-B14F-4D97-AF65-F5344CB8AC3E}">
        <p14:creationId xmlns:p14="http://schemas.microsoft.com/office/powerpoint/2010/main" val="271931684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EC37EBB-8841-3364-27F7-D4790F2A4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11200" y="1553028"/>
            <a:ext cx="10769600" cy="4354285"/>
          </a:xfrm>
          <a:prstGeom prst="roundRect">
            <a:avLst>
              <a:gd name="adj" fmla="val 3793"/>
            </a:avLst>
          </a:prstGeom>
          <a:noFill/>
          <a:ln>
            <a:solidFill>
              <a:schemeClr val="bg1">
                <a:lumMod val="90000"/>
                <a:lumOff val="10000"/>
                <a:alpha val="8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E49BDF-FE9E-70A0-59EA-73FA0A570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Large Language Models (LLMs)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6943455-7C3F-E1A1-E4D1-9B76955CE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10772" y="1752600"/>
            <a:ext cx="2667000" cy="3955141"/>
          </a:xfrm>
          <a:custGeom>
            <a:avLst/>
            <a:gdLst>
              <a:gd name="connsiteX0" fmla="*/ 173995 w 2667000"/>
              <a:gd name="connsiteY0" fmla="*/ 0 h 3955141"/>
              <a:gd name="connsiteX1" fmla="*/ 2493005 w 2667000"/>
              <a:gd name="connsiteY1" fmla="*/ 0 h 3955141"/>
              <a:gd name="connsiteX2" fmla="*/ 2667000 w 2667000"/>
              <a:gd name="connsiteY2" fmla="*/ 173995 h 3955141"/>
              <a:gd name="connsiteX3" fmla="*/ 2667000 w 2667000"/>
              <a:gd name="connsiteY3" fmla="*/ 441274 h 3955141"/>
              <a:gd name="connsiteX4" fmla="*/ 2667000 w 2667000"/>
              <a:gd name="connsiteY4" fmla="*/ 3513867 h 3955141"/>
              <a:gd name="connsiteX5" fmla="*/ 2667000 w 2667000"/>
              <a:gd name="connsiteY5" fmla="*/ 3781146 h 3955141"/>
              <a:gd name="connsiteX6" fmla="*/ 2493005 w 2667000"/>
              <a:gd name="connsiteY6" fmla="*/ 3955141 h 3955141"/>
              <a:gd name="connsiteX7" fmla="*/ 173995 w 2667000"/>
              <a:gd name="connsiteY7" fmla="*/ 3955141 h 3955141"/>
              <a:gd name="connsiteX8" fmla="*/ 0 w 2667000"/>
              <a:gd name="connsiteY8" fmla="*/ 3781146 h 3955141"/>
              <a:gd name="connsiteX9" fmla="*/ 0 w 2667000"/>
              <a:gd name="connsiteY9" fmla="*/ 3513867 h 3955141"/>
              <a:gd name="connsiteX10" fmla="*/ 0 w 2667000"/>
              <a:gd name="connsiteY10" fmla="*/ 441274 h 3955141"/>
              <a:gd name="connsiteX11" fmla="*/ 0 w 2667000"/>
              <a:gd name="connsiteY11" fmla="*/ 173995 h 3955141"/>
              <a:gd name="connsiteX12" fmla="*/ 173995 w 2667000"/>
              <a:gd name="connsiteY12" fmla="*/ 0 h 395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67000" h="3955141">
                <a:moveTo>
                  <a:pt x="173995" y="0"/>
                </a:moveTo>
                <a:lnTo>
                  <a:pt x="2493005" y="0"/>
                </a:lnTo>
                <a:cubicBezTo>
                  <a:pt x="2589100" y="0"/>
                  <a:pt x="2667000" y="77900"/>
                  <a:pt x="2667000" y="173995"/>
                </a:cubicBezTo>
                <a:lnTo>
                  <a:pt x="2667000" y="441274"/>
                </a:lnTo>
                <a:lnTo>
                  <a:pt x="2667000" y="3513867"/>
                </a:lnTo>
                <a:lnTo>
                  <a:pt x="2667000" y="3781146"/>
                </a:lnTo>
                <a:cubicBezTo>
                  <a:pt x="2667000" y="3877241"/>
                  <a:pt x="2589100" y="3955141"/>
                  <a:pt x="2493005" y="3955141"/>
                </a:cubicBezTo>
                <a:lnTo>
                  <a:pt x="173995" y="3955141"/>
                </a:lnTo>
                <a:cubicBezTo>
                  <a:pt x="77900" y="3955141"/>
                  <a:pt x="0" y="3877241"/>
                  <a:pt x="0" y="3781146"/>
                </a:cubicBezTo>
                <a:lnTo>
                  <a:pt x="0" y="3513867"/>
                </a:lnTo>
                <a:lnTo>
                  <a:pt x="0" y="441274"/>
                </a:lnTo>
                <a:lnTo>
                  <a:pt x="0" y="173995"/>
                </a:lnTo>
                <a:cubicBezTo>
                  <a:pt x="0" y="77900"/>
                  <a:pt x="77900" y="0"/>
                  <a:pt x="173995" y="0"/>
                </a:cubicBezTo>
                <a:close/>
              </a:path>
            </a:pathLst>
          </a:custGeom>
          <a:gradFill flip="none" rotWithShape="1">
            <a:gsLst>
              <a:gs pos="0">
                <a:srgbClr val="040F16">
                  <a:alpha val="10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38100" dist="38100" dir="5400000" algn="t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peech_2" title="Icon of a chat bubble">
            <a:extLst>
              <a:ext uri="{FF2B5EF4-FFF2-40B4-BE49-F238E27FC236}">
                <a16:creationId xmlns:a16="http://schemas.microsoft.com/office/drawing/2014/main" id="{A97DC8EE-74CE-BB50-39D8-D7D3E47DCFB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38303" y="2060577"/>
            <a:ext cx="1011938" cy="898974"/>
          </a:xfrm>
          <a:custGeom>
            <a:avLst/>
            <a:gdLst>
              <a:gd name="T0" fmla="*/ 122 w 215"/>
              <a:gd name="T1" fmla="*/ 145 h 191"/>
              <a:gd name="T2" fmla="*/ 76 w 215"/>
              <a:gd name="T3" fmla="*/ 145 h 191"/>
              <a:gd name="T4" fmla="*/ 31 w 215"/>
              <a:gd name="T5" fmla="*/ 191 h 191"/>
              <a:gd name="T6" fmla="*/ 31 w 215"/>
              <a:gd name="T7" fmla="*/ 145 h 191"/>
              <a:gd name="T8" fmla="*/ 0 w 215"/>
              <a:gd name="T9" fmla="*/ 145 h 191"/>
              <a:gd name="T10" fmla="*/ 0 w 215"/>
              <a:gd name="T11" fmla="*/ 0 h 191"/>
              <a:gd name="T12" fmla="*/ 215 w 215"/>
              <a:gd name="T13" fmla="*/ 0 h 191"/>
              <a:gd name="T14" fmla="*/ 215 w 215"/>
              <a:gd name="T15" fmla="*/ 120 h 191"/>
              <a:gd name="T16" fmla="*/ 122 w 215"/>
              <a:gd name="T17" fmla="*/ 145 h 191"/>
              <a:gd name="T18" fmla="*/ 122 w 215"/>
              <a:gd name="T19" fmla="*/ 145 h 191"/>
              <a:gd name="T20" fmla="*/ 122 w 215"/>
              <a:gd name="T21" fmla="*/ 145 h 191"/>
              <a:gd name="T22" fmla="*/ 215 w 215"/>
              <a:gd name="T23" fmla="*/ 145 h 191"/>
              <a:gd name="T24" fmla="*/ 215 w 215"/>
              <a:gd name="T25" fmla="*/ 12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5" h="191">
                <a:moveTo>
                  <a:pt x="122" y="145"/>
                </a:moveTo>
                <a:lnTo>
                  <a:pt x="76" y="145"/>
                </a:lnTo>
                <a:lnTo>
                  <a:pt x="31" y="191"/>
                </a:lnTo>
                <a:lnTo>
                  <a:pt x="31" y="145"/>
                </a:lnTo>
                <a:lnTo>
                  <a:pt x="0" y="145"/>
                </a:lnTo>
                <a:lnTo>
                  <a:pt x="0" y="0"/>
                </a:lnTo>
                <a:lnTo>
                  <a:pt x="215" y="0"/>
                </a:lnTo>
                <a:lnTo>
                  <a:pt x="215" y="120"/>
                </a:lnTo>
                <a:moveTo>
                  <a:pt x="122" y="145"/>
                </a:moveTo>
                <a:lnTo>
                  <a:pt x="122" y="145"/>
                </a:lnTo>
                <a:moveTo>
                  <a:pt x="122" y="145"/>
                </a:moveTo>
                <a:lnTo>
                  <a:pt x="215" y="145"/>
                </a:lnTo>
                <a:lnTo>
                  <a:pt x="215" y="120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7345753-691E-DD08-E4D6-F69C3C8A0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44802" y="3291958"/>
            <a:ext cx="598941" cy="0"/>
          </a:xfrm>
          <a:prstGeom prst="line">
            <a:avLst/>
          </a:prstGeom>
          <a:ln w="381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385B8C9-FEC9-7468-7171-111F73658DDF}"/>
              </a:ext>
            </a:extLst>
          </p:cNvPr>
          <p:cNvSpPr txBox="1"/>
          <p:nvPr/>
        </p:nvSpPr>
        <p:spPr>
          <a:xfrm>
            <a:off x="910772" y="3624364"/>
            <a:ext cx="2667000" cy="70788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sz="2000"/>
              <a:t>“Once</a:t>
            </a:r>
            <a:br>
              <a:rPr lang="en-US" sz="2000"/>
            </a:br>
            <a:r>
              <a:rPr lang="en-US" sz="2000"/>
              <a:t>upon a time,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225931-0710-2442-11CE-58C72A6AB77D}"/>
              </a:ext>
            </a:extLst>
          </p:cNvPr>
          <p:cNvSpPr txBox="1"/>
          <p:nvPr/>
        </p:nvSpPr>
        <p:spPr>
          <a:xfrm>
            <a:off x="1022350" y="5128605"/>
            <a:ext cx="2443844" cy="415766"/>
          </a:xfrm>
          <a:prstGeom prst="roundRect">
            <a:avLst>
              <a:gd name="adj" fmla="val 19586"/>
            </a:avLst>
          </a:prstGeom>
          <a:solidFill>
            <a:schemeClr val="bg1">
              <a:lumMod val="90000"/>
              <a:lumOff val="10000"/>
            </a:schemeClr>
          </a:solidFill>
          <a:effectLst>
            <a:innerShdw blurRad="63500" dist="50800" dir="16200000">
              <a:prstClr val="black">
                <a:alpha val="60000"/>
              </a:prstClr>
            </a:innerShdw>
          </a:effectLst>
        </p:spPr>
        <p:txBody>
          <a:bodyPr wrap="square" anchor="ctr">
            <a:noAutofit/>
          </a:bodyPr>
          <a:lstStyle/>
          <a:p>
            <a:pPr algn="ctr"/>
            <a:r>
              <a:rPr lang="en-US" sz="1800" b="1">
                <a:latin typeface="+mj-lt"/>
              </a:rPr>
              <a:t>N-token Prompt</a:t>
            </a:r>
          </a:p>
        </p:txBody>
      </p:sp>
      <p:grpSp>
        <p:nvGrpSpPr>
          <p:cNvPr id="20" name="Group 19" descr="arrow pointing right">
            <a:extLst>
              <a:ext uri="{FF2B5EF4-FFF2-40B4-BE49-F238E27FC236}">
                <a16:creationId xmlns:a16="http://schemas.microsoft.com/office/drawing/2014/main" id="{E8ACF8C8-D70F-0E38-0F49-05F78AFAB6A7}"/>
              </a:ext>
            </a:extLst>
          </p:cNvPr>
          <p:cNvGrpSpPr/>
          <p:nvPr/>
        </p:nvGrpSpPr>
        <p:grpSpPr>
          <a:xfrm>
            <a:off x="3692145" y="3382864"/>
            <a:ext cx="427334" cy="427334"/>
            <a:chOff x="3900244" y="2456962"/>
            <a:chExt cx="427334" cy="427334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6FD279-D025-94C8-72C0-4287326E5430}"/>
                </a:ext>
              </a:extLst>
            </p:cNvPr>
            <p:cNvSpPr/>
            <p:nvPr/>
          </p:nvSpPr>
          <p:spPr bwMode="auto">
            <a:xfrm>
              <a:off x="3900244" y="2456962"/>
              <a:ext cx="427334" cy="427334"/>
            </a:xfrm>
            <a:prstGeom prst="ellipse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Graphic 4">
              <a:extLst>
                <a:ext uri="{FF2B5EF4-FFF2-40B4-BE49-F238E27FC236}">
                  <a16:creationId xmlns:a16="http://schemas.microsoft.com/office/drawing/2014/main" id="{FC4F054C-7F7A-B71B-4C9F-6D1EBDF6D658}"/>
                </a:ext>
              </a:extLst>
            </p:cNvPr>
            <p:cNvSpPr/>
            <p:nvPr/>
          </p:nvSpPr>
          <p:spPr>
            <a:xfrm>
              <a:off x="4060094" y="2553371"/>
              <a:ext cx="136208" cy="234516"/>
            </a:xfrm>
            <a:custGeom>
              <a:avLst/>
              <a:gdLst>
                <a:gd name="connsiteX0" fmla="*/ 0 w 1187037"/>
                <a:gd name="connsiteY0" fmla="*/ 203666 h 1934760"/>
                <a:gd name="connsiteX1" fmla="*/ 56674 w 1187037"/>
                <a:gd name="connsiteY1" fmla="*/ 62696 h 1934760"/>
                <a:gd name="connsiteX2" fmla="*/ 344710 w 1187037"/>
                <a:gd name="connsiteY2" fmla="*/ 56695 h 1934760"/>
                <a:gd name="connsiteX3" fmla="*/ 1124331 w 1187037"/>
                <a:gd name="connsiteY3" fmla="*/ 804408 h 1934760"/>
                <a:gd name="connsiteX4" fmla="*/ 1187006 w 1187037"/>
                <a:gd name="connsiteY4" fmla="*/ 947187 h 1934760"/>
                <a:gd name="connsiteX5" fmla="*/ 1130332 w 1187037"/>
                <a:gd name="connsiteY5" fmla="*/ 1092444 h 1934760"/>
                <a:gd name="connsiteX6" fmla="*/ 382619 w 1187037"/>
                <a:gd name="connsiteY6" fmla="*/ 1872065 h 1934760"/>
                <a:gd name="connsiteX7" fmla="*/ 94583 w 1187037"/>
                <a:gd name="connsiteY7" fmla="*/ 1878066 h 1934760"/>
                <a:gd name="connsiteX8" fmla="*/ 88583 w 1187037"/>
                <a:gd name="connsiteY8" fmla="*/ 1590030 h 1934760"/>
                <a:gd name="connsiteX9" fmla="*/ 695325 w 1187037"/>
                <a:gd name="connsiteY9" fmla="*/ 957474 h 1934760"/>
                <a:gd name="connsiteX10" fmla="*/ 62675 w 1187037"/>
                <a:gd name="connsiteY10" fmla="*/ 350732 h 1934760"/>
                <a:gd name="connsiteX11" fmla="*/ 0 w 1187037"/>
                <a:gd name="connsiteY11" fmla="*/ 203666 h 193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87037" h="1934760">
                  <a:moveTo>
                    <a:pt x="0" y="203666"/>
                  </a:moveTo>
                  <a:cubicBezTo>
                    <a:pt x="0" y="152993"/>
                    <a:pt x="18860" y="102225"/>
                    <a:pt x="56674" y="62696"/>
                  </a:cubicBezTo>
                  <a:cubicBezTo>
                    <a:pt x="134493" y="-18457"/>
                    <a:pt x="263462" y="-21219"/>
                    <a:pt x="344710" y="56695"/>
                  </a:cubicBezTo>
                  <a:lnTo>
                    <a:pt x="1124331" y="804408"/>
                  </a:lnTo>
                  <a:cubicBezTo>
                    <a:pt x="1163288" y="841841"/>
                    <a:pt x="1185863" y="893181"/>
                    <a:pt x="1187006" y="947187"/>
                  </a:cubicBezTo>
                  <a:cubicBezTo>
                    <a:pt x="1187958" y="1000813"/>
                    <a:pt x="1167765" y="1053486"/>
                    <a:pt x="1130332" y="1092444"/>
                  </a:cubicBezTo>
                  <a:lnTo>
                    <a:pt x="382619" y="1872065"/>
                  </a:lnTo>
                  <a:cubicBezTo>
                    <a:pt x="304800" y="1953218"/>
                    <a:pt x="175831" y="1955980"/>
                    <a:pt x="94583" y="1878066"/>
                  </a:cubicBezTo>
                  <a:cubicBezTo>
                    <a:pt x="13335" y="1800151"/>
                    <a:pt x="10668" y="1671278"/>
                    <a:pt x="88583" y="1590030"/>
                  </a:cubicBezTo>
                  <a:lnTo>
                    <a:pt x="695325" y="957474"/>
                  </a:lnTo>
                  <a:lnTo>
                    <a:pt x="62675" y="350732"/>
                  </a:lnTo>
                  <a:cubicBezTo>
                    <a:pt x="20955" y="310727"/>
                    <a:pt x="0" y="257292"/>
                    <a:pt x="0" y="203666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cs typeface="Segoe UI" pitchFamily="34" charset="0"/>
              </a:endParaRPr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08F490E-1012-2885-0336-F66E4ADAB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278898" y="1804176"/>
            <a:ext cx="2667000" cy="3955141"/>
          </a:xfrm>
          <a:custGeom>
            <a:avLst/>
            <a:gdLst>
              <a:gd name="connsiteX0" fmla="*/ 173995 w 2667000"/>
              <a:gd name="connsiteY0" fmla="*/ 0 h 3955141"/>
              <a:gd name="connsiteX1" fmla="*/ 2493005 w 2667000"/>
              <a:gd name="connsiteY1" fmla="*/ 0 h 3955141"/>
              <a:gd name="connsiteX2" fmla="*/ 2667000 w 2667000"/>
              <a:gd name="connsiteY2" fmla="*/ 173995 h 3955141"/>
              <a:gd name="connsiteX3" fmla="*/ 2667000 w 2667000"/>
              <a:gd name="connsiteY3" fmla="*/ 441274 h 3955141"/>
              <a:gd name="connsiteX4" fmla="*/ 2667000 w 2667000"/>
              <a:gd name="connsiteY4" fmla="*/ 3513867 h 3955141"/>
              <a:gd name="connsiteX5" fmla="*/ 2667000 w 2667000"/>
              <a:gd name="connsiteY5" fmla="*/ 3781146 h 3955141"/>
              <a:gd name="connsiteX6" fmla="*/ 2493005 w 2667000"/>
              <a:gd name="connsiteY6" fmla="*/ 3955141 h 3955141"/>
              <a:gd name="connsiteX7" fmla="*/ 173995 w 2667000"/>
              <a:gd name="connsiteY7" fmla="*/ 3955141 h 3955141"/>
              <a:gd name="connsiteX8" fmla="*/ 0 w 2667000"/>
              <a:gd name="connsiteY8" fmla="*/ 3781146 h 3955141"/>
              <a:gd name="connsiteX9" fmla="*/ 0 w 2667000"/>
              <a:gd name="connsiteY9" fmla="*/ 3513867 h 3955141"/>
              <a:gd name="connsiteX10" fmla="*/ 0 w 2667000"/>
              <a:gd name="connsiteY10" fmla="*/ 441274 h 3955141"/>
              <a:gd name="connsiteX11" fmla="*/ 0 w 2667000"/>
              <a:gd name="connsiteY11" fmla="*/ 173995 h 3955141"/>
              <a:gd name="connsiteX12" fmla="*/ 173995 w 2667000"/>
              <a:gd name="connsiteY12" fmla="*/ 0 h 395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67000" h="3955141">
                <a:moveTo>
                  <a:pt x="173995" y="0"/>
                </a:moveTo>
                <a:lnTo>
                  <a:pt x="2493005" y="0"/>
                </a:lnTo>
                <a:cubicBezTo>
                  <a:pt x="2589100" y="0"/>
                  <a:pt x="2667000" y="77900"/>
                  <a:pt x="2667000" y="173995"/>
                </a:cubicBezTo>
                <a:lnTo>
                  <a:pt x="2667000" y="441274"/>
                </a:lnTo>
                <a:lnTo>
                  <a:pt x="2667000" y="3513867"/>
                </a:lnTo>
                <a:lnTo>
                  <a:pt x="2667000" y="3781146"/>
                </a:lnTo>
                <a:cubicBezTo>
                  <a:pt x="2667000" y="3877241"/>
                  <a:pt x="2589100" y="3955141"/>
                  <a:pt x="2493005" y="3955141"/>
                </a:cubicBezTo>
                <a:lnTo>
                  <a:pt x="173995" y="3955141"/>
                </a:lnTo>
                <a:cubicBezTo>
                  <a:pt x="77900" y="3955141"/>
                  <a:pt x="0" y="3877241"/>
                  <a:pt x="0" y="3781146"/>
                </a:cubicBezTo>
                <a:lnTo>
                  <a:pt x="0" y="3513867"/>
                </a:lnTo>
                <a:lnTo>
                  <a:pt x="0" y="441274"/>
                </a:lnTo>
                <a:lnTo>
                  <a:pt x="0" y="173995"/>
                </a:lnTo>
                <a:cubicBezTo>
                  <a:pt x="0" y="77900"/>
                  <a:pt x="77900" y="0"/>
                  <a:pt x="173995" y="0"/>
                </a:cubicBezTo>
                <a:close/>
              </a:path>
            </a:pathLst>
          </a:custGeom>
          <a:gradFill flip="none" rotWithShape="1">
            <a:gsLst>
              <a:gs pos="0">
                <a:srgbClr val="040F16">
                  <a:alpha val="10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38100" dist="38100" dir="5400000" algn="t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00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Graphic 8" descr="icon of a Processor outline">
            <a:extLst>
              <a:ext uri="{FF2B5EF4-FFF2-40B4-BE49-F238E27FC236}">
                <a16:creationId xmlns:a16="http://schemas.microsoft.com/office/drawing/2014/main" id="{3D525CFA-7943-0B05-27C5-2D9C3D995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91465" y="1804176"/>
            <a:ext cx="1351774" cy="1351774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4FC84CF-D6C6-FAE8-4301-3E21AF0C5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267882" y="3291958"/>
            <a:ext cx="598941" cy="0"/>
          </a:xfrm>
          <a:prstGeom prst="line">
            <a:avLst/>
          </a:prstGeom>
          <a:ln w="381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1CE2DD1-ED4C-9571-D20F-E1D49BA4E679}"/>
              </a:ext>
            </a:extLst>
          </p:cNvPr>
          <p:cNvSpPr txBox="1"/>
          <p:nvPr/>
        </p:nvSpPr>
        <p:spPr>
          <a:xfrm>
            <a:off x="4233852" y="3624364"/>
            <a:ext cx="2667000" cy="1015663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sz="2000" dirty="0"/>
              <a:t>GPT 3.5</a:t>
            </a:r>
          </a:p>
          <a:p>
            <a:pPr algn="ctr"/>
            <a:r>
              <a:rPr lang="en-US" sz="2000" dirty="0"/>
              <a:t>GPT 4</a:t>
            </a:r>
          </a:p>
          <a:p>
            <a:pPr algn="ctr"/>
            <a:r>
              <a:rPr lang="en-US" sz="2000" dirty="0"/>
              <a:t>GPT 4o</a:t>
            </a:r>
          </a:p>
        </p:txBody>
      </p:sp>
      <p:grpSp>
        <p:nvGrpSpPr>
          <p:cNvPr id="26" name="Group 25" descr="arrow pointing right">
            <a:extLst>
              <a:ext uri="{FF2B5EF4-FFF2-40B4-BE49-F238E27FC236}">
                <a16:creationId xmlns:a16="http://schemas.microsoft.com/office/drawing/2014/main" id="{50B28AF8-A713-614B-FF5F-65C7C3480278}"/>
              </a:ext>
            </a:extLst>
          </p:cNvPr>
          <p:cNvGrpSpPr/>
          <p:nvPr/>
        </p:nvGrpSpPr>
        <p:grpSpPr>
          <a:xfrm>
            <a:off x="7015225" y="3382864"/>
            <a:ext cx="427334" cy="427334"/>
            <a:chOff x="3900244" y="2456962"/>
            <a:chExt cx="427334" cy="427334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1B4709B-4DBF-C3FB-3DE7-68D5E1D23D21}"/>
                </a:ext>
              </a:extLst>
            </p:cNvPr>
            <p:cNvSpPr/>
            <p:nvPr/>
          </p:nvSpPr>
          <p:spPr bwMode="auto">
            <a:xfrm>
              <a:off x="3900244" y="2456962"/>
              <a:ext cx="427334" cy="427334"/>
            </a:xfrm>
            <a:prstGeom prst="ellipse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Graphic 4">
              <a:extLst>
                <a:ext uri="{FF2B5EF4-FFF2-40B4-BE49-F238E27FC236}">
                  <a16:creationId xmlns:a16="http://schemas.microsoft.com/office/drawing/2014/main" id="{7FB70387-B968-6DF9-3619-935987D44D62}"/>
                </a:ext>
              </a:extLst>
            </p:cNvPr>
            <p:cNvSpPr/>
            <p:nvPr/>
          </p:nvSpPr>
          <p:spPr>
            <a:xfrm>
              <a:off x="4060094" y="2553371"/>
              <a:ext cx="136208" cy="234516"/>
            </a:xfrm>
            <a:custGeom>
              <a:avLst/>
              <a:gdLst>
                <a:gd name="connsiteX0" fmla="*/ 0 w 1187037"/>
                <a:gd name="connsiteY0" fmla="*/ 203666 h 1934760"/>
                <a:gd name="connsiteX1" fmla="*/ 56674 w 1187037"/>
                <a:gd name="connsiteY1" fmla="*/ 62696 h 1934760"/>
                <a:gd name="connsiteX2" fmla="*/ 344710 w 1187037"/>
                <a:gd name="connsiteY2" fmla="*/ 56695 h 1934760"/>
                <a:gd name="connsiteX3" fmla="*/ 1124331 w 1187037"/>
                <a:gd name="connsiteY3" fmla="*/ 804408 h 1934760"/>
                <a:gd name="connsiteX4" fmla="*/ 1187006 w 1187037"/>
                <a:gd name="connsiteY4" fmla="*/ 947187 h 1934760"/>
                <a:gd name="connsiteX5" fmla="*/ 1130332 w 1187037"/>
                <a:gd name="connsiteY5" fmla="*/ 1092444 h 1934760"/>
                <a:gd name="connsiteX6" fmla="*/ 382619 w 1187037"/>
                <a:gd name="connsiteY6" fmla="*/ 1872065 h 1934760"/>
                <a:gd name="connsiteX7" fmla="*/ 94583 w 1187037"/>
                <a:gd name="connsiteY7" fmla="*/ 1878066 h 1934760"/>
                <a:gd name="connsiteX8" fmla="*/ 88583 w 1187037"/>
                <a:gd name="connsiteY8" fmla="*/ 1590030 h 1934760"/>
                <a:gd name="connsiteX9" fmla="*/ 695325 w 1187037"/>
                <a:gd name="connsiteY9" fmla="*/ 957474 h 1934760"/>
                <a:gd name="connsiteX10" fmla="*/ 62675 w 1187037"/>
                <a:gd name="connsiteY10" fmla="*/ 350732 h 1934760"/>
                <a:gd name="connsiteX11" fmla="*/ 0 w 1187037"/>
                <a:gd name="connsiteY11" fmla="*/ 203666 h 193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87037" h="1934760">
                  <a:moveTo>
                    <a:pt x="0" y="203666"/>
                  </a:moveTo>
                  <a:cubicBezTo>
                    <a:pt x="0" y="152993"/>
                    <a:pt x="18860" y="102225"/>
                    <a:pt x="56674" y="62696"/>
                  </a:cubicBezTo>
                  <a:cubicBezTo>
                    <a:pt x="134493" y="-18457"/>
                    <a:pt x="263462" y="-21219"/>
                    <a:pt x="344710" y="56695"/>
                  </a:cubicBezTo>
                  <a:lnTo>
                    <a:pt x="1124331" y="804408"/>
                  </a:lnTo>
                  <a:cubicBezTo>
                    <a:pt x="1163288" y="841841"/>
                    <a:pt x="1185863" y="893181"/>
                    <a:pt x="1187006" y="947187"/>
                  </a:cubicBezTo>
                  <a:cubicBezTo>
                    <a:pt x="1187958" y="1000813"/>
                    <a:pt x="1167765" y="1053486"/>
                    <a:pt x="1130332" y="1092444"/>
                  </a:cubicBezTo>
                  <a:lnTo>
                    <a:pt x="382619" y="1872065"/>
                  </a:lnTo>
                  <a:cubicBezTo>
                    <a:pt x="304800" y="1953218"/>
                    <a:pt x="175831" y="1955980"/>
                    <a:pt x="94583" y="1878066"/>
                  </a:cubicBezTo>
                  <a:cubicBezTo>
                    <a:pt x="13335" y="1800151"/>
                    <a:pt x="10668" y="1671278"/>
                    <a:pt x="88583" y="1590030"/>
                  </a:cubicBezTo>
                  <a:lnTo>
                    <a:pt x="695325" y="957474"/>
                  </a:lnTo>
                  <a:lnTo>
                    <a:pt x="62675" y="350732"/>
                  </a:lnTo>
                  <a:cubicBezTo>
                    <a:pt x="20955" y="310727"/>
                    <a:pt x="0" y="257292"/>
                    <a:pt x="0" y="203666"/>
                  </a:cubicBezTo>
                  <a:close/>
                </a:path>
              </a:pathLst>
            </a:custGeom>
            <a:solidFill>
              <a:schemeClr val="tx1"/>
            </a:solidFill>
            <a:ln w="127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cs typeface="Segoe UI" pitchFamily="34" charset="0"/>
              </a:endParaRPr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6BB1EBB-A315-FF66-6A2D-2165B30D9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56931" y="1752600"/>
            <a:ext cx="3724296" cy="3955141"/>
          </a:xfrm>
          <a:custGeom>
            <a:avLst/>
            <a:gdLst>
              <a:gd name="connsiteX0" fmla="*/ 240596 w 3724296"/>
              <a:gd name="connsiteY0" fmla="*/ 0 h 3955141"/>
              <a:gd name="connsiteX1" fmla="*/ 3483700 w 3724296"/>
              <a:gd name="connsiteY1" fmla="*/ 0 h 3955141"/>
              <a:gd name="connsiteX2" fmla="*/ 3724296 w 3724296"/>
              <a:gd name="connsiteY2" fmla="*/ 240596 h 3955141"/>
              <a:gd name="connsiteX3" fmla="*/ 3724296 w 3724296"/>
              <a:gd name="connsiteY3" fmla="*/ 507875 h 3955141"/>
              <a:gd name="connsiteX4" fmla="*/ 3724296 w 3724296"/>
              <a:gd name="connsiteY4" fmla="*/ 3447266 h 3955141"/>
              <a:gd name="connsiteX5" fmla="*/ 3724296 w 3724296"/>
              <a:gd name="connsiteY5" fmla="*/ 3714545 h 3955141"/>
              <a:gd name="connsiteX6" fmla="*/ 3483700 w 3724296"/>
              <a:gd name="connsiteY6" fmla="*/ 3955141 h 3955141"/>
              <a:gd name="connsiteX7" fmla="*/ 240596 w 3724296"/>
              <a:gd name="connsiteY7" fmla="*/ 3955141 h 3955141"/>
              <a:gd name="connsiteX8" fmla="*/ 0 w 3724296"/>
              <a:gd name="connsiteY8" fmla="*/ 3714545 h 3955141"/>
              <a:gd name="connsiteX9" fmla="*/ 0 w 3724296"/>
              <a:gd name="connsiteY9" fmla="*/ 3447266 h 3955141"/>
              <a:gd name="connsiteX10" fmla="*/ 0 w 3724296"/>
              <a:gd name="connsiteY10" fmla="*/ 507875 h 3955141"/>
              <a:gd name="connsiteX11" fmla="*/ 0 w 3724296"/>
              <a:gd name="connsiteY11" fmla="*/ 240596 h 3955141"/>
              <a:gd name="connsiteX12" fmla="*/ 240596 w 3724296"/>
              <a:gd name="connsiteY12" fmla="*/ 0 h 3955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24296" h="3955141">
                <a:moveTo>
                  <a:pt x="240596" y="0"/>
                </a:moveTo>
                <a:lnTo>
                  <a:pt x="3483700" y="0"/>
                </a:lnTo>
                <a:cubicBezTo>
                  <a:pt x="3616578" y="0"/>
                  <a:pt x="3724296" y="107718"/>
                  <a:pt x="3724296" y="240596"/>
                </a:cubicBezTo>
                <a:lnTo>
                  <a:pt x="3724296" y="507875"/>
                </a:lnTo>
                <a:lnTo>
                  <a:pt x="3724296" y="3447266"/>
                </a:lnTo>
                <a:lnTo>
                  <a:pt x="3724296" y="3714545"/>
                </a:lnTo>
                <a:cubicBezTo>
                  <a:pt x="3724296" y="3847423"/>
                  <a:pt x="3616578" y="3955141"/>
                  <a:pt x="3483700" y="3955141"/>
                </a:cubicBezTo>
                <a:lnTo>
                  <a:pt x="240596" y="3955141"/>
                </a:lnTo>
                <a:cubicBezTo>
                  <a:pt x="107718" y="3955141"/>
                  <a:pt x="0" y="3847423"/>
                  <a:pt x="0" y="3714545"/>
                </a:cubicBezTo>
                <a:lnTo>
                  <a:pt x="0" y="3447266"/>
                </a:lnTo>
                <a:lnTo>
                  <a:pt x="0" y="507875"/>
                </a:lnTo>
                <a:lnTo>
                  <a:pt x="0" y="240596"/>
                </a:lnTo>
                <a:cubicBezTo>
                  <a:pt x="0" y="107718"/>
                  <a:pt x="107718" y="0"/>
                  <a:pt x="240596" y="0"/>
                </a:cubicBezTo>
                <a:close/>
              </a:path>
            </a:pathLst>
          </a:custGeom>
          <a:gradFill flip="none" rotWithShape="1">
            <a:gsLst>
              <a:gs pos="0">
                <a:srgbClr val="040F16">
                  <a:alpha val="10000"/>
                </a:srgb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38100" dist="38100" dir="5400000" algn="t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speech_2" title="Icon of a chat bubble">
            <a:extLst>
              <a:ext uri="{FF2B5EF4-FFF2-40B4-BE49-F238E27FC236}">
                <a16:creationId xmlns:a16="http://schemas.microsoft.com/office/drawing/2014/main" id="{7525A26C-1A15-A49B-A7CE-0477C056487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913110" y="2060577"/>
            <a:ext cx="1011938" cy="898974"/>
          </a:xfrm>
          <a:custGeom>
            <a:avLst/>
            <a:gdLst>
              <a:gd name="T0" fmla="*/ 122 w 215"/>
              <a:gd name="T1" fmla="*/ 145 h 191"/>
              <a:gd name="T2" fmla="*/ 76 w 215"/>
              <a:gd name="T3" fmla="*/ 145 h 191"/>
              <a:gd name="T4" fmla="*/ 31 w 215"/>
              <a:gd name="T5" fmla="*/ 191 h 191"/>
              <a:gd name="T6" fmla="*/ 31 w 215"/>
              <a:gd name="T7" fmla="*/ 145 h 191"/>
              <a:gd name="T8" fmla="*/ 0 w 215"/>
              <a:gd name="T9" fmla="*/ 145 h 191"/>
              <a:gd name="T10" fmla="*/ 0 w 215"/>
              <a:gd name="T11" fmla="*/ 0 h 191"/>
              <a:gd name="T12" fmla="*/ 215 w 215"/>
              <a:gd name="T13" fmla="*/ 0 h 191"/>
              <a:gd name="T14" fmla="*/ 215 w 215"/>
              <a:gd name="T15" fmla="*/ 120 h 191"/>
              <a:gd name="T16" fmla="*/ 122 w 215"/>
              <a:gd name="T17" fmla="*/ 145 h 191"/>
              <a:gd name="T18" fmla="*/ 122 w 215"/>
              <a:gd name="T19" fmla="*/ 145 h 191"/>
              <a:gd name="T20" fmla="*/ 122 w 215"/>
              <a:gd name="T21" fmla="*/ 145 h 191"/>
              <a:gd name="T22" fmla="*/ 215 w 215"/>
              <a:gd name="T23" fmla="*/ 145 h 191"/>
              <a:gd name="T24" fmla="*/ 215 w 215"/>
              <a:gd name="T25" fmla="*/ 12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5" h="191">
                <a:moveTo>
                  <a:pt x="122" y="145"/>
                </a:moveTo>
                <a:lnTo>
                  <a:pt x="76" y="145"/>
                </a:lnTo>
                <a:lnTo>
                  <a:pt x="31" y="191"/>
                </a:lnTo>
                <a:lnTo>
                  <a:pt x="31" y="145"/>
                </a:lnTo>
                <a:lnTo>
                  <a:pt x="0" y="145"/>
                </a:lnTo>
                <a:lnTo>
                  <a:pt x="0" y="0"/>
                </a:lnTo>
                <a:lnTo>
                  <a:pt x="215" y="0"/>
                </a:lnTo>
                <a:lnTo>
                  <a:pt x="215" y="120"/>
                </a:lnTo>
                <a:moveTo>
                  <a:pt x="122" y="145"/>
                </a:moveTo>
                <a:lnTo>
                  <a:pt x="122" y="145"/>
                </a:lnTo>
                <a:moveTo>
                  <a:pt x="122" y="145"/>
                </a:moveTo>
                <a:lnTo>
                  <a:pt x="215" y="145"/>
                </a:lnTo>
                <a:lnTo>
                  <a:pt x="215" y="120"/>
                </a:lnTo>
              </a:path>
            </a:pathLst>
          </a:custGeom>
          <a:noFill/>
          <a:ln w="15875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2AC06AC-05D1-EF93-5E5F-F600E9F99D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19609" y="3291958"/>
            <a:ext cx="598941" cy="0"/>
          </a:xfrm>
          <a:prstGeom prst="line">
            <a:avLst/>
          </a:prstGeom>
          <a:ln w="381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56B1542-5F58-17FF-BD2C-9202B86FEE4F}"/>
              </a:ext>
            </a:extLst>
          </p:cNvPr>
          <p:cNvSpPr txBox="1"/>
          <p:nvPr/>
        </p:nvSpPr>
        <p:spPr>
          <a:xfrm>
            <a:off x="7556931" y="3624364"/>
            <a:ext cx="3724296" cy="132343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sz="2000"/>
              <a:t>“In a quaint village</a:t>
            </a:r>
            <a:br>
              <a:rPr lang="en-US" sz="2000"/>
            </a:br>
            <a:r>
              <a:rPr lang="en-US" sz="2000"/>
              <a:t>nestled between rolling hills and meandering streams,</a:t>
            </a:r>
            <a:br>
              <a:rPr lang="en-US" sz="2000"/>
            </a:br>
            <a:r>
              <a:rPr lang="en-US" sz="2000"/>
              <a:t>there existed […]. 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BDB282-01CF-E4BF-F100-9B837A1D59CA}"/>
              </a:ext>
            </a:extLst>
          </p:cNvPr>
          <p:cNvSpPr txBox="1"/>
          <p:nvPr/>
        </p:nvSpPr>
        <p:spPr>
          <a:xfrm>
            <a:off x="7668510" y="5132177"/>
            <a:ext cx="3501138" cy="408623"/>
          </a:xfrm>
          <a:prstGeom prst="roundRect">
            <a:avLst>
              <a:gd name="adj" fmla="val 17905"/>
            </a:avLst>
          </a:prstGeom>
          <a:solidFill>
            <a:schemeClr val="bg1">
              <a:lumMod val="90000"/>
              <a:lumOff val="10000"/>
            </a:schemeClr>
          </a:solidFill>
          <a:effectLst>
            <a:innerShdw blurRad="63500" dist="50800" dir="16200000">
              <a:prstClr val="black">
                <a:alpha val="60000"/>
              </a:prstClr>
            </a:innerShdw>
          </a:effectLst>
        </p:spPr>
        <p:txBody>
          <a:bodyPr wrap="square" anchor="ctr">
            <a:noAutofit/>
          </a:bodyPr>
          <a:lstStyle/>
          <a:p>
            <a:pPr algn="ctr"/>
            <a:r>
              <a:rPr lang="en-US" b="1">
                <a:latin typeface="+mj-lt"/>
              </a:rPr>
              <a:t>M-token Completion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0BDD647-B747-1F54-F17D-2B84C013A1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07743" y="2317198"/>
            <a:ext cx="308014" cy="30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73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912FE-0DE3-C4EE-A793-DBFA99E6C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-5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How language models work</a:t>
            </a:r>
          </a:p>
        </p:txBody>
      </p:sp>
      <p:sp>
        <p:nvSpPr>
          <p:cNvPr id="3" name="Rectangle: Rounded Corners 10">
            <a:extLst>
              <a:ext uri="{FF2B5EF4-FFF2-40B4-BE49-F238E27FC236}">
                <a16:creationId xmlns:a16="http://schemas.microsoft.com/office/drawing/2014/main" id="{786AECDC-0945-52B0-20C2-A8BE0FA82681}"/>
              </a:ext>
            </a:extLst>
          </p:cNvPr>
          <p:cNvSpPr/>
          <p:nvPr/>
        </p:nvSpPr>
        <p:spPr bwMode="auto">
          <a:xfrm>
            <a:off x="1214202" y="1436689"/>
            <a:ext cx="1548000" cy="1163468"/>
          </a:xfrm>
          <a:prstGeom prst="roundRect">
            <a:avLst>
              <a:gd name="adj" fmla="val 8518"/>
            </a:avLst>
          </a:prstGeom>
          <a:solidFill>
            <a:srgbClr val="3A4953"/>
          </a:solidFill>
          <a:ln>
            <a:noFill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0" rIns="108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8DE97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Natural </a:t>
            </a:r>
            <a:b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8DE97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8DE97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language input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8DE97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" name="Rectangle: Rounded Corners 10">
            <a:extLst>
              <a:ext uri="{FF2B5EF4-FFF2-40B4-BE49-F238E27FC236}">
                <a16:creationId xmlns:a16="http://schemas.microsoft.com/office/drawing/2014/main" id="{750ECAF0-CEFA-5B17-11F9-2BD88CBB50DA}"/>
              </a:ext>
            </a:extLst>
          </p:cNvPr>
          <p:cNvSpPr/>
          <p:nvPr/>
        </p:nvSpPr>
        <p:spPr bwMode="auto">
          <a:xfrm>
            <a:off x="1211157" y="4390065"/>
            <a:ext cx="1548000" cy="72890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25000">
                <a:srgbClr val="49C5B1"/>
              </a:gs>
              <a:gs pos="5000">
                <a:srgbClr val="8DE97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55747">
                      <a:srgbClr val="000000"/>
                    </a:gs>
                    <a:gs pos="37000">
                      <a:srgbClr val="000000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Model</a:t>
            </a:r>
            <a:endParaRPr kumimoji="0" lang="en-US" sz="2400" b="1" i="0" u="none" strike="noStrike" kern="1200" cap="none" spc="0" normalizeH="0" baseline="0" noProof="0">
              <a:ln w="3175">
                <a:noFill/>
              </a:ln>
              <a:gradFill>
                <a:gsLst>
                  <a:gs pos="55747">
                    <a:srgbClr val="000000"/>
                  </a:gs>
                  <a:gs pos="37000">
                    <a:srgbClr val="000000"/>
                  </a:gs>
                </a:gsLst>
                <a:lin ang="5400000" scaled="1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A9C781-8A6A-1886-65D1-2E42533CAE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2314"/>
          <a:stretch/>
        </p:blipFill>
        <p:spPr>
          <a:xfrm>
            <a:off x="4404304" y="1436688"/>
            <a:ext cx="3386437" cy="1163468"/>
          </a:xfrm>
          <a:prstGeom prst="roundRect">
            <a:avLst>
              <a:gd name="adj" fmla="val 7004"/>
            </a:avLst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63A6471-B674-7B52-E69E-6ADA188FA329}"/>
              </a:ext>
            </a:extLst>
          </p:cNvPr>
          <p:cNvSpPr/>
          <p:nvPr/>
        </p:nvSpPr>
        <p:spPr bwMode="auto">
          <a:xfrm>
            <a:off x="6540377" y="2399033"/>
            <a:ext cx="1317775" cy="450000"/>
          </a:xfrm>
          <a:prstGeom prst="roundRect">
            <a:avLst>
              <a:gd name="adj" fmla="val 50000"/>
            </a:avLst>
          </a:prstGeom>
          <a:solidFill>
            <a:srgbClr val="3A4953"/>
          </a:solidFill>
          <a:ln>
            <a:noFill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0" rIns="108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DE97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Tokens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C69F10-D9EF-6BE3-8242-7FF7C21BDD09}"/>
              </a:ext>
            </a:extLst>
          </p:cNvPr>
          <p:cNvGrpSpPr/>
          <p:nvPr/>
        </p:nvGrpSpPr>
        <p:grpSpPr>
          <a:xfrm>
            <a:off x="4613900" y="3981512"/>
            <a:ext cx="2964200" cy="1888879"/>
            <a:chOff x="4392119" y="3981512"/>
            <a:chExt cx="2964200" cy="188887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920524A-D230-F3AD-5FE4-A93C547B1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92119" y="3981512"/>
              <a:ext cx="2680741" cy="1546009"/>
            </a:xfrm>
            <a:prstGeom prst="roundRect">
              <a:avLst>
                <a:gd name="adj" fmla="val 5065"/>
              </a:avLst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prstClr val="black">
                  <a:alpha val="50000"/>
                </a:prstClr>
              </a:outerShdw>
            </a:effectLst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C4BE276-BC0F-A768-BD2A-1DA480EC6C77}"/>
                </a:ext>
              </a:extLst>
            </p:cNvPr>
            <p:cNvSpPr/>
            <p:nvPr/>
          </p:nvSpPr>
          <p:spPr bwMode="auto">
            <a:xfrm>
              <a:off x="4675578" y="5421311"/>
              <a:ext cx="2680741" cy="449080"/>
            </a:xfrm>
            <a:prstGeom prst="roundRect">
              <a:avLst>
                <a:gd name="adj" fmla="val 50000"/>
              </a:avLst>
            </a:prstGeom>
            <a:solidFill>
              <a:srgbClr val="3A4953"/>
            </a:solidFill>
            <a:ln>
              <a:noFill/>
            </a:ln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0" rIns="108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8DE971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Probability distribution</a:t>
              </a: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B8067C6-29D7-C25A-034E-0CA266B5F053}"/>
              </a:ext>
            </a:extLst>
          </p:cNvPr>
          <p:cNvSpPr/>
          <p:nvPr/>
        </p:nvSpPr>
        <p:spPr bwMode="auto">
          <a:xfrm>
            <a:off x="9432843" y="3981512"/>
            <a:ext cx="1544954" cy="1546008"/>
          </a:xfrm>
          <a:prstGeom prst="roundRect">
            <a:avLst>
              <a:gd name="adj" fmla="val 5010"/>
            </a:avLst>
          </a:prstGeom>
          <a:solidFill>
            <a:srgbClr val="3A4953"/>
          </a:solidFill>
          <a:ln>
            <a:noFill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0" rIns="108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8DE97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Natural </a:t>
            </a:r>
            <a:b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8DE97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8DE97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language output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8DE97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57B8D8-B162-A686-544C-1D7A9C4002BB}"/>
              </a:ext>
            </a:extLst>
          </p:cNvPr>
          <p:cNvCxnSpPr>
            <a:cxnSpLocks/>
          </p:cNvCxnSpPr>
          <p:nvPr/>
        </p:nvCxnSpPr>
        <p:spPr>
          <a:xfrm flipV="1">
            <a:off x="7294641" y="4754516"/>
            <a:ext cx="2058365" cy="1"/>
          </a:xfrm>
          <a:prstGeom prst="straightConnector1">
            <a:avLst/>
          </a:prstGeom>
          <a:ln w="19050">
            <a:gradFill flip="none" rotWithShape="1">
              <a:gsLst>
                <a:gs pos="0">
                  <a:srgbClr val="8DE971">
                    <a:alpha val="0"/>
                  </a:srgbClr>
                </a:gs>
                <a:gs pos="30000">
                  <a:srgbClr val="8DE971"/>
                </a:gs>
              </a:gsLst>
              <a:lin ang="0" scaled="1"/>
              <a:tileRect/>
            </a:gra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1BAE1F7-AF3E-1772-D5FD-C01DF3386D91}"/>
              </a:ext>
            </a:extLst>
          </p:cNvPr>
          <p:cNvSpPr txBox="1"/>
          <p:nvPr/>
        </p:nvSpPr>
        <p:spPr>
          <a:xfrm>
            <a:off x="7674139" y="4847926"/>
            <a:ext cx="1299369" cy="430887"/>
          </a:xfrm>
          <a:prstGeom prst="rect">
            <a:avLst/>
          </a:prstGeom>
          <a:solidFill>
            <a:srgbClr val="091F2C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Decoding + Post-processing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8EA05A-80AB-1E2E-7D6F-2BCBAEB5A7B3}"/>
              </a:ext>
            </a:extLst>
          </p:cNvPr>
          <p:cNvSpPr txBox="1"/>
          <p:nvPr/>
        </p:nvSpPr>
        <p:spPr>
          <a:xfrm>
            <a:off x="3203089" y="4847926"/>
            <a:ext cx="86401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Get results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F380795-55C2-B893-C3F4-04D8E144ECBD}"/>
              </a:ext>
            </a:extLst>
          </p:cNvPr>
          <p:cNvCxnSpPr>
            <a:cxnSpLocks/>
          </p:cNvCxnSpPr>
          <p:nvPr/>
        </p:nvCxnSpPr>
        <p:spPr>
          <a:xfrm>
            <a:off x="2762202" y="2018423"/>
            <a:ext cx="1574691" cy="0"/>
          </a:xfrm>
          <a:prstGeom prst="straightConnector1">
            <a:avLst/>
          </a:prstGeom>
          <a:ln w="19050">
            <a:gradFill flip="none" rotWithShape="1">
              <a:gsLst>
                <a:gs pos="0">
                  <a:srgbClr val="8DE971">
                    <a:alpha val="0"/>
                  </a:srgbClr>
                </a:gs>
                <a:gs pos="30000">
                  <a:srgbClr val="8DE971"/>
                </a:gs>
              </a:gsLst>
              <a:lin ang="0" scaled="1"/>
              <a:tileRect/>
            </a:gra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26AFB31-8B19-B0DF-6538-E64D00AE1ADD}"/>
              </a:ext>
            </a:extLst>
          </p:cNvPr>
          <p:cNvSpPr txBox="1"/>
          <p:nvPr/>
        </p:nvSpPr>
        <p:spPr>
          <a:xfrm>
            <a:off x="2947991" y="2103125"/>
            <a:ext cx="123041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 b="1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-2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Pre-processing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DF3B1C-0183-241D-62AA-63D2EE526EC2}"/>
              </a:ext>
            </a:extLst>
          </p:cNvPr>
          <p:cNvCxnSpPr>
            <a:cxnSpLocks/>
          </p:cNvCxnSpPr>
          <p:nvPr/>
        </p:nvCxnSpPr>
        <p:spPr>
          <a:xfrm>
            <a:off x="2759157" y="4754517"/>
            <a:ext cx="1751883" cy="0"/>
          </a:xfrm>
          <a:prstGeom prst="straightConnector1">
            <a:avLst/>
          </a:prstGeom>
          <a:ln w="19050">
            <a:gradFill flip="none" rotWithShape="1">
              <a:gsLst>
                <a:gs pos="0">
                  <a:srgbClr val="8DE971">
                    <a:alpha val="0"/>
                  </a:srgbClr>
                </a:gs>
                <a:gs pos="30000">
                  <a:srgbClr val="8DE971"/>
                </a:gs>
              </a:gsLst>
              <a:lin ang="0" scaled="1"/>
              <a:tileRect/>
            </a:gra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C051608-6AA8-CEB9-90E6-13AD7EAACDCE}"/>
              </a:ext>
            </a:extLst>
          </p:cNvPr>
          <p:cNvGrpSpPr/>
          <p:nvPr/>
        </p:nvGrpSpPr>
        <p:grpSpPr>
          <a:xfrm>
            <a:off x="1985662" y="2600156"/>
            <a:ext cx="4170594" cy="1733442"/>
            <a:chOff x="1985662" y="2600156"/>
            <a:chExt cx="4170594" cy="1733442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E3A2A052-6E94-E18F-8402-8D2049BD7258}"/>
                </a:ext>
              </a:extLst>
            </p:cNvPr>
            <p:cNvCxnSpPr>
              <a:cxnSpLocks/>
            </p:cNvCxnSpPr>
            <p:nvPr/>
          </p:nvCxnSpPr>
          <p:spPr>
            <a:xfrm>
              <a:off x="6156256" y="2600156"/>
              <a:ext cx="0" cy="622015"/>
            </a:xfrm>
            <a:prstGeom prst="straightConnector1">
              <a:avLst/>
            </a:prstGeom>
            <a:ln w="19050">
              <a:gradFill flip="none" rotWithShape="1">
                <a:gsLst>
                  <a:gs pos="0">
                    <a:srgbClr val="8DE971">
                      <a:alpha val="0"/>
                    </a:srgbClr>
                  </a:gs>
                  <a:gs pos="59000">
                    <a:srgbClr val="8DE971"/>
                  </a:gs>
                </a:gsLst>
                <a:lin ang="5400000" scaled="1"/>
                <a:tileRect/>
              </a:gradFill>
              <a:headEnd type="none" w="lg" len="med"/>
              <a:tailEnd type="none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4ED2B4FF-07B7-EEBC-9587-3364903A8023}"/>
                </a:ext>
              </a:extLst>
            </p:cNvPr>
            <p:cNvSpPr/>
            <p:nvPr/>
          </p:nvSpPr>
          <p:spPr>
            <a:xfrm rot="5400000">
              <a:off x="5815946" y="3039606"/>
              <a:ext cx="339783" cy="339783"/>
            </a:xfrm>
            <a:prstGeom prst="arc">
              <a:avLst/>
            </a:prstGeom>
            <a:ln w="19050" cap="rnd">
              <a:solidFill>
                <a:srgbClr val="8DE971"/>
              </a:solidFill>
              <a:headEnd type="none" w="sm" len="sm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CD5966B-58D4-2F80-9AAF-E83BE0F4BC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56227" y="3379388"/>
              <a:ext cx="3828937" cy="0"/>
            </a:xfrm>
            <a:prstGeom prst="line">
              <a:avLst/>
            </a:prstGeom>
            <a:ln w="19050" cap="rnd">
              <a:solidFill>
                <a:srgbClr val="8DE971"/>
              </a:solidFill>
              <a:headEnd type="none" w="sm" len="sm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16BEFFC6-7B7D-EA9E-B9C1-1ABA9F8EED7B}"/>
                </a:ext>
              </a:extLst>
            </p:cNvPr>
            <p:cNvSpPr/>
            <p:nvPr/>
          </p:nvSpPr>
          <p:spPr>
            <a:xfrm rot="16200000">
              <a:off x="1985662" y="3379391"/>
              <a:ext cx="339783" cy="339783"/>
            </a:xfrm>
            <a:prstGeom prst="arc">
              <a:avLst/>
            </a:prstGeom>
            <a:ln w="19050" cap="rnd">
              <a:solidFill>
                <a:srgbClr val="8DE971"/>
              </a:solidFill>
              <a:headEnd type="none" w="sm" len="sm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BE34D54-D848-ABE7-B1C4-79443B8A478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1591206" y="3937598"/>
              <a:ext cx="792000" cy="0"/>
            </a:xfrm>
            <a:prstGeom prst="straightConnector1">
              <a:avLst/>
            </a:prstGeom>
            <a:ln w="19050">
              <a:solidFill>
                <a:srgbClr val="8DE971"/>
              </a:solidFill>
              <a:headEnd type="none" w="lg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6044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1" grpId="0" animBg="1"/>
      <p:bldP spid="16" grpId="0" animBg="1"/>
      <p:bldP spid="17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4DF728-FF2A-BC35-E4E2-BC248988EB97}"/>
              </a:ext>
            </a:extLst>
          </p:cNvPr>
          <p:cNvSpPr txBox="1"/>
          <p:nvPr/>
        </p:nvSpPr>
        <p:spPr>
          <a:xfrm>
            <a:off x="3047515" y="3245790"/>
            <a:ext cx="6095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" name="Rectangle: Rounded Corners 10">
            <a:extLst>
              <a:ext uri="{FF2B5EF4-FFF2-40B4-BE49-F238E27FC236}">
                <a16:creationId xmlns:a16="http://schemas.microsoft.com/office/drawing/2014/main" id="{179C7B13-5589-24B6-6387-7A71882C762F}"/>
              </a:ext>
            </a:extLst>
          </p:cNvPr>
          <p:cNvSpPr/>
          <p:nvPr/>
        </p:nvSpPr>
        <p:spPr bwMode="auto">
          <a:xfrm>
            <a:off x="664350" y="2808289"/>
            <a:ext cx="1078725" cy="1085055"/>
          </a:xfrm>
          <a:prstGeom prst="roundRect">
            <a:avLst>
              <a:gd name="adj" fmla="val 7778"/>
            </a:avLst>
          </a:prstGeom>
          <a:solidFill>
            <a:srgbClr val="3A4954"/>
          </a:solidFill>
          <a:ln w="12700">
            <a:gradFill flip="none" rotWithShape="1">
              <a:gsLst>
                <a:gs pos="100000">
                  <a:srgbClr val="49C5B1"/>
                </a:gs>
                <a:gs pos="15000">
                  <a:srgbClr val="8EE972"/>
                </a:gs>
              </a:gsLst>
              <a:path path="circle">
                <a:fillToRect l="100000" t="100000"/>
              </a:path>
              <a:tileRect r="-100000" b="-100000"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3" name="Rectangle: Rounded Corners 10">
            <a:extLst>
              <a:ext uri="{FF2B5EF4-FFF2-40B4-BE49-F238E27FC236}">
                <a16:creationId xmlns:a16="http://schemas.microsoft.com/office/drawing/2014/main" id="{BD0DCC30-EA0F-3D42-B706-D26F3D216D56}"/>
              </a:ext>
            </a:extLst>
          </p:cNvPr>
          <p:cNvSpPr/>
          <p:nvPr/>
        </p:nvSpPr>
        <p:spPr bwMode="auto">
          <a:xfrm>
            <a:off x="1968790" y="2808288"/>
            <a:ext cx="1078725" cy="1085055"/>
          </a:xfrm>
          <a:prstGeom prst="roundRect">
            <a:avLst>
              <a:gd name="adj" fmla="val 7778"/>
            </a:avLst>
          </a:prstGeom>
          <a:solidFill>
            <a:srgbClr val="3A4954"/>
          </a:solidFill>
          <a:ln w="12700">
            <a:gradFill flip="none" rotWithShape="1">
              <a:gsLst>
                <a:gs pos="100000">
                  <a:srgbClr val="49C5B1"/>
                </a:gs>
                <a:gs pos="15000">
                  <a:srgbClr val="8EE972"/>
                </a:gs>
              </a:gsLst>
              <a:path path="circle">
                <a:fillToRect l="100000" t="100000"/>
              </a:path>
              <a:tileRect r="-100000" b="-100000"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4" name="Rectangle: Rounded Corners 10">
            <a:extLst>
              <a:ext uri="{FF2B5EF4-FFF2-40B4-BE49-F238E27FC236}">
                <a16:creationId xmlns:a16="http://schemas.microsoft.com/office/drawing/2014/main" id="{FFE63112-EE58-8B66-DD0C-E576ECD0EAC9}"/>
              </a:ext>
            </a:extLst>
          </p:cNvPr>
          <p:cNvSpPr/>
          <p:nvPr/>
        </p:nvSpPr>
        <p:spPr bwMode="auto">
          <a:xfrm>
            <a:off x="3273230" y="2791513"/>
            <a:ext cx="1078725" cy="1085055"/>
          </a:xfrm>
          <a:prstGeom prst="roundRect">
            <a:avLst>
              <a:gd name="adj" fmla="val 7778"/>
            </a:avLst>
          </a:prstGeom>
          <a:solidFill>
            <a:srgbClr val="3A4954"/>
          </a:solidFill>
          <a:ln w="12700">
            <a:gradFill flip="none" rotWithShape="1">
              <a:gsLst>
                <a:gs pos="100000">
                  <a:srgbClr val="49C5B1"/>
                </a:gs>
                <a:gs pos="15000">
                  <a:srgbClr val="8EE972"/>
                </a:gs>
              </a:gsLst>
              <a:path path="circle">
                <a:fillToRect l="100000" t="100000"/>
              </a:path>
              <a:tileRect r="-100000" b="-100000"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6" name="Rectangle: Rounded Corners 10">
            <a:extLst>
              <a:ext uri="{FF2B5EF4-FFF2-40B4-BE49-F238E27FC236}">
                <a16:creationId xmlns:a16="http://schemas.microsoft.com/office/drawing/2014/main" id="{FD18D504-172F-0F2D-E934-572DAE74AE6A}"/>
              </a:ext>
            </a:extLst>
          </p:cNvPr>
          <p:cNvSpPr/>
          <p:nvPr/>
        </p:nvSpPr>
        <p:spPr bwMode="auto">
          <a:xfrm>
            <a:off x="4577670" y="2791512"/>
            <a:ext cx="1078725" cy="1085055"/>
          </a:xfrm>
          <a:prstGeom prst="roundRect">
            <a:avLst>
              <a:gd name="adj" fmla="val 7778"/>
            </a:avLst>
          </a:prstGeom>
          <a:solidFill>
            <a:srgbClr val="3A4954"/>
          </a:solidFill>
          <a:ln w="12700">
            <a:gradFill flip="none" rotWithShape="1">
              <a:gsLst>
                <a:gs pos="100000">
                  <a:srgbClr val="49C5B1"/>
                </a:gs>
                <a:gs pos="15000">
                  <a:srgbClr val="8EE972"/>
                </a:gs>
              </a:gsLst>
              <a:path path="circle">
                <a:fillToRect l="100000" t="100000"/>
              </a:path>
              <a:tileRect r="-100000" b="-100000"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7" name="Rectangle: Rounded Corners 10">
            <a:extLst>
              <a:ext uri="{FF2B5EF4-FFF2-40B4-BE49-F238E27FC236}">
                <a16:creationId xmlns:a16="http://schemas.microsoft.com/office/drawing/2014/main" id="{E73D0220-C781-4A5C-4EB3-AA761FC73150}"/>
              </a:ext>
            </a:extLst>
          </p:cNvPr>
          <p:cNvSpPr/>
          <p:nvPr/>
        </p:nvSpPr>
        <p:spPr bwMode="auto">
          <a:xfrm>
            <a:off x="5882110" y="2791511"/>
            <a:ext cx="1078725" cy="1085055"/>
          </a:xfrm>
          <a:prstGeom prst="roundRect">
            <a:avLst>
              <a:gd name="adj" fmla="val 7778"/>
            </a:avLst>
          </a:prstGeom>
          <a:solidFill>
            <a:srgbClr val="3A4954"/>
          </a:solidFill>
          <a:ln w="12700">
            <a:gradFill flip="none" rotWithShape="1">
              <a:gsLst>
                <a:gs pos="100000">
                  <a:srgbClr val="49C5B1"/>
                </a:gs>
                <a:gs pos="15000">
                  <a:srgbClr val="8EE972"/>
                </a:gs>
              </a:gsLst>
              <a:path path="circle">
                <a:fillToRect l="100000" t="100000"/>
              </a:path>
              <a:tileRect r="-100000" b="-100000"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8" name="Rectangle: Rounded Corners 10">
            <a:extLst>
              <a:ext uri="{FF2B5EF4-FFF2-40B4-BE49-F238E27FC236}">
                <a16:creationId xmlns:a16="http://schemas.microsoft.com/office/drawing/2014/main" id="{31FAC6CA-203E-EE16-DDCC-5EC8CFED5993}"/>
              </a:ext>
            </a:extLst>
          </p:cNvPr>
          <p:cNvSpPr/>
          <p:nvPr/>
        </p:nvSpPr>
        <p:spPr bwMode="auto">
          <a:xfrm>
            <a:off x="7186550" y="2808287"/>
            <a:ext cx="1078725" cy="1085055"/>
          </a:xfrm>
          <a:prstGeom prst="roundRect">
            <a:avLst>
              <a:gd name="adj" fmla="val 7778"/>
            </a:avLst>
          </a:prstGeom>
          <a:solidFill>
            <a:srgbClr val="3A4954"/>
          </a:solidFill>
          <a:ln w="12700">
            <a:gradFill flip="none" rotWithShape="1">
              <a:gsLst>
                <a:gs pos="100000">
                  <a:srgbClr val="49C5B1"/>
                </a:gs>
                <a:gs pos="15000">
                  <a:srgbClr val="8EE972"/>
                </a:gs>
              </a:gsLst>
              <a:path path="circle">
                <a:fillToRect l="100000" t="100000"/>
              </a:path>
              <a:tileRect r="-100000" b="-100000"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CC43A95-CB0D-EFDC-7DAE-F438B5699EB5}"/>
              </a:ext>
            </a:extLst>
          </p:cNvPr>
          <p:cNvCxnSpPr>
            <a:cxnSpLocks/>
          </p:cNvCxnSpPr>
          <p:nvPr/>
        </p:nvCxnSpPr>
        <p:spPr>
          <a:xfrm>
            <a:off x="8617278" y="3354458"/>
            <a:ext cx="834272" cy="0"/>
          </a:xfrm>
          <a:prstGeom prst="straightConnector1">
            <a:avLst/>
          </a:prstGeom>
          <a:ln w="19050" cap="rnd">
            <a:gradFill flip="none" rotWithShape="1">
              <a:gsLst>
                <a:gs pos="0">
                  <a:srgbClr val="FFFFFF">
                    <a:alpha val="0"/>
                  </a:srgbClr>
                </a:gs>
                <a:gs pos="40000">
                  <a:srgbClr val="FFFFFF"/>
                </a:gs>
              </a:gsLst>
              <a:lin ang="0" scaled="1"/>
              <a:tileRect/>
            </a:gra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10">
            <a:extLst>
              <a:ext uri="{FF2B5EF4-FFF2-40B4-BE49-F238E27FC236}">
                <a16:creationId xmlns:a16="http://schemas.microsoft.com/office/drawing/2014/main" id="{79CB2BD6-695F-5406-3ECE-39220EDD8499}"/>
              </a:ext>
            </a:extLst>
          </p:cNvPr>
          <p:cNvSpPr/>
          <p:nvPr/>
        </p:nvSpPr>
        <p:spPr bwMode="auto">
          <a:xfrm>
            <a:off x="9803553" y="2808287"/>
            <a:ext cx="1078725" cy="1085055"/>
          </a:xfrm>
          <a:prstGeom prst="roundRect">
            <a:avLst>
              <a:gd name="adj" fmla="val 7778"/>
            </a:avLst>
          </a:prstGeom>
          <a:solidFill>
            <a:srgbClr val="3A4954"/>
          </a:solidFill>
          <a:ln w="12700">
            <a:gradFill flip="none" rotWithShape="1">
              <a:gsLst>
                <a:gs pos="100000">
                  <a:srgbClr val="49C5B1"/>
                </a:gs>
                <a:gs pos="15000">
                  <a:srgbClr val="8EE972"/>
                </a:gs>
              </a:gsLst>
              <a:path path="circle">
                <a:fillToRect l="100000" t="100000"/>
              </a:path>
              <a:tileRect r="-100000" b="-100000"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EE5CCFA-2CF9-A362-D6F0-7147937F805A}"/>
              </a:ext>
            </a:extLst>
          </p:cNvPr>
          <p:cNvSpPr txBox="1">
            <a:spLocks/>
          </p:cNvSpPr>
          <p:nvPr/>
        </p:nvSpPr>
        <p:spPr>
          <a:xfrm>
            <a:off x="583565" y="5673095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-5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The LLM always predicts next token.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AEEF5B6-A1DB-A2CE-0C49-9A2D1BA80C70}"/>
              </a:ext>
            </a:extLst>
          </p:cNvPr>
          <p:cNvSpPr/>
          <p:nvPr/>
        </p:nvSpPr>
        <p:spPr bwMode="auto">
          <a:xfrm>
            <a:off x="3273230" y="4314069"/>
            <a:ext cx="1935239" cy="450000"/>
          </a:xfrm>
          <a:prstGeom prst="roundRect">
            <a:avLst>
              <a:gd name="adj" fmla="val 50000"/>
            </a:avLst>
          </a:prstGeom>
          <a:solidFill>
            <a:srgbClr val="3A4953"/>
          </a:solidFill>
          <a:ln>
            <a:noFill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0" rIns="108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DE97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n tokens in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D9F42A4-A833-2842-4F78-D92642DA5DD2}"/>
              </a:ext>
            </a:extLst>
          </p:cNvPr>
          <p:cNvSpPr/>
          <p:nvPr/>
        </p:nvSpPr>
        <p:spPr bwMode="auto">
          <a:xfrm>
            <a:off x="9375295" y="4314069"/>
            <a:ext cx="1935239" cy="450000"/>
          </a:xfrm>
          <a:prstGeom prst="roundRect">
            <a:avLst>
              <a:gd name="adj" fmla="val 50000"/>
            </a:avLst>
          </a:prstGeom>
          <a:solidFill>
            <a:srgbClr val="3A4953"/>
          </a:solidFill>
          <a:ln>
            <a:noFill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0" rIns="108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DE97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1 tokens out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A2DA259-AECA-C483-B99F-47123C938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9511"/>
            <a:ext cx="11271250" cy="899665"/>
          </a:xfrm>
        </p:spPr>
        <p:txBody>
          <a:bodyPr/>
          <a:lstStyle/>
          <a:p>
            <a:r>
              <a:rPr lang="en-GB" noProof="0" dirty="0"/>
              <a:t>How language models work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4462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221EF4-320A-212D-1A73-404094708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126" y="2366900"/>
            <a:ext cx="8185361" cy="2124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8D6E2C-DC61-B5CC-B0E7-D6B8B3142ECA}"/>
              </a:ext>
            </a:extLst>
          </p:cNvPr>
          <p:cNvSpPr txBox="1"/>
          <p:nvPr/>
        </p:nvSpPr>
        <p:spPr>
          <a:xfrm>
            <a:off x="3863388" y="5505680"/>
            <a:ext cx="41448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4"/>
              </a:rPr>
              <a:t>https://platform.openai.com/tokenizer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AD1571B-1A68-24D5-C6F1-91C94CA9E708}"/>
              </a:ext>
            </a:extLst>
          </p:cNvPr>
          <p:cNvSpPr txBox="1">
            <a:spLocks/>
          </p:cNvSpPr>
          <p:nvPr/>
        </p:nvSpPr>
        <p:spPr>
          <a:xfrm>
            <a:off x="581420" y="1123950"/>
            <a:ext cx="1102677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19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1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0" cap="all" spc="1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97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33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695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056" indent="-233181" algn="l" defTabSz="93271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49C5B1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Tokens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31A826-8AE5-578D-966B-45B49E65A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9511"/>
            <a:ext cx="11271250" cy="899665"/>
          </a:xfrm>
        </p:spPr>
        <p:txBody>
          <a:bodyPr/>
          <a:lstStyle/>
          <a:p>
            <a:r>
              <a:rPr lang="en-GB" noProof="0" dirty="0"/>
              <a:t>How language models work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159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PEX Template Dark">
  <a:themeElements>
    <a:clrScheme name="Custom 7">
      <a:dk1>
        <a:srgbClr val="353535"/>
      </a:dk1>
      <a:lt1>
        <a:srgbClr val="FFFFFF"/>
      </a:lt1>
      <a:dk2>
        <a:srgbClr val="000000"/>
      </a:dk2>
      <a:lt2>
        <a:srgbClr val="FFFFFF"/>
      </a:lt2>
      <a:accent1>
        <a:srgbClr val="FFB900"/>
      </a:accent1>
      <a:accent2>
        <a:srgbClr val="B4009E"/>
      </a:accent2>
      <a:accent3>
        <a:srgbClr val="0078D7"/>
      </a:accent3>
      <a:accent4>
        <a:srgbClr val="00BCF2"/>
      </a:accent4>
      <a:accent5>
        <a:srgbClr val="B4A0FF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2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71239882-4395-4F1E-A7A4-B9823733F26A}" vid="{F3DECCDB-D108-476B-BDE8-0D4C8C1A03CE}"/>
    </a:ext>
  </a:extLst>
</a:theme>
</file>

<file path=ppt/theme/theme2.xml><?xml version="1.0" encoding="utf-8"?>
<a:theme xmlns:a="http://schemas.openxmlformats.org/drawingml/2006/main" name="APEX Template Light">
  <a:themeElements>
    <a:clrScheme name="Custom 8">
      <a:dk1>
        <a:srgbClr val="FFFFFF"/>
      </a:dk1>
      <a:lt1>
        <a:srgbClr val="353535"/>
      </a:lt1>
      <a:dk2>
        <a:srgbClr val="F2F2F2"/>
      </a:dk2>
      <a:lt2>
        <a:srgbClr val="353535"/>
      </a:lt2>
      <a:accent1>
        <a:srgbClr val="FFB900"/>
      </a:accent1>
      <a:accent2>
        <a:srgbClr val="B4009E"/>
      </a:accent2>
      <a:accent3>
        <a:srgbClr val="0078D7"/>
      </a:accent3>
      <a:accent4>
        <a:srgbClr val="00BCF2"/>
      </a:accent4>
      <a:accent5>
        <a:srgbClr val="5C2D91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2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71239882-4395-4F1E-A7A4-B9823733F26A}" vid="{F3DECCDB-D108-476B-BDE8-0D4C8C1A03CE}"/>
    </a:ext>
  </a:extLst>
</a:theme>
</file>

<file path=ppt/theme/theme3.xml><?xml version="1.0" encoding="utf-8"?>
<a:theme xmlns:a="http://schemas.openxmlformats.org/drawingml/2006/main" name="Microsoft Build 16:9 Template Light">
  <a:themeElements>
    <a:clrScheme name="Custom 90">
      <a:dk1>
        <a:srgbClr val="000000"/>
      </a:dk1>
      <a:lt1>
        <a:srgbClr val="FFFFFF"/>
      </a:lt1>
      <a:dk2>
        <a:srgbClr val="463668"/>
      </a:dk2>
      <a:lt2>
        <a:srgbClr val="E8E6DF"/>
      </a:lt2>
      <a:accent1>
        <a:srgbClr val="463668"/>
      </a:accent1>
      <a:accent2>
        <a:srgbClr val="C5B4E3"/>
      </a:accent2>
      <a:accent3>
        <a:srgbClr val="0078D4"/>
      </a:accent3>
      <a:accent4>
        <a:srgbClr val="8C8279"/>
      </a:accent4>
      <a:accent5>
        <a:srgbClr val="8DE971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16-9 Event-template.potx" id="{D98A8582-D9E9-4D2A-A4F4-342A0FDF4A6D}" vid="{F977E625-A620-4C4E-89B5-C781EF529699}"/>
    </a:ext>
  </a:extLst>
</a:theme>
</file>

<file path=ppt/theme/theme4.xml><?xml version="1.0" encoding="utf-8"?>
<a:theme xmlns:a="http://schemas.openxmlformats.org/drawingml/2006/main" name="Microsoft Ignite 16:9 Template Dark">
  <a:themeElements>
    <a:clrScheme name="Custom 152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C03BC4"/>
      </a:accent3>
      <a:accent4>
        <a:srgbClr val="D7D2CB"/>
      </a:accent4>
      <a:accent5>
        <a:srgbClr val="FFA38B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S_Ignite2023_16-9 Event-template.potx" id="{68130F01-33E7-404E-A2AD-0DF72D5DF7D7}" vid="{E12AFE95-E34B-4C06-9CE5-8C73B8EED6F9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023150B-78F2-6C45-888A-7AEE03E51D04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496da845-320a-4090-a8c1-9d38d24895f3">
      <Terms xmlns="http://schemas.microsoft.com/office/infopath/2007/PartnerControls"/>
    </lcf76f155ced4ddcb4097134ff3c332f>
    <TaxCatchAll xmlns="230e9df3-be65-4c73-a93b-d1236ebd677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F5212CE279FA4ABCCDA2B633FB6206" ma:contentTypeVersion="21" ma:contentTypeDescription="Create a new document." ma:contentTypeScope="" ma:versionID="98777447365a4e99d4086222c40e4c68">
  <xsd:schema xmlns:xsd="http://www.w3.org/2001/XMLSchema" xmlns:xs="http://www.w3.org/2001/XMLSchema" xmlns:p="http://schemas.microsoft.com/office/2006/metadata/properties" xmlns:ns1="http://schemas.microsoft.com/sharepoint/v3" xmlns:ns2="496da845-320a-4090-a8c1-9d38d24895f3" xmlns:ns3="4d763a3d-abd4-45ac-ad35-6c0fa32d5be4" xmlns:ns4="230e9df3-be65-4c73-a93b-d1236ebd677e" targetNamespace="http://schemas.microsoft.com/office/2006/metadata/properties" ma:root="true" ma:fieldsID="2a669259b813ed9bbbb3dc672542dc47" ns1:_="" ns2:_="" ns3:_="" ns4:_="">
    <xsd:import namespace="http://schemas.microsoft.com/sharepoint/v3"/>
    <xsd:import namespace="496da845-320a-4090-a8c1-9d38d24895f3"/>
    <xsd:import namespace="4d763a3d-abd4-45ac-ad35-6c0fa32d5be4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6da845-320a-4090-a8c1-9d38d24895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6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763a3d-abd4-45ac-ad35-6c0fa32d5be4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08b2348f-f765-4931-8bdb-b9dbd5a01948}" ma:internalName="TaxCatchAll" ma:showField="CatchAllData" ma:web="4d763a3d-abd4-45ac-ad35-6c0fa32d5be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57F6551-28E6-46BA-BEE9-E5708FBB61E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9BE427F-0941-4BD8-A6BB-6C1A2E7F2D80}">
  <ds:schemaRefs>
    <ds:schemaRef ds:uri="http://schemas.microsoft.com/office/2006/documentManagement/types"/>
    <ds:schemaRef ds:uri="http://purl.org/dc/elements/1.1/"/>
    <ds:schemaRef ds:uri="http://schemas.microsoft.com/sharepoint/v3"/>
    <ds:schemaRef ds:uri="http://www.w3.org/XML/1998/namespace"/>
    <ds:schemaRef ds:uri="4d763a3d-abd4-45ac-ad35-6c0fa32d5be4"/>
    <ds:schemaRef ds:uri="http://schemas.microsoft.com/office/2006/metadata/properties"/>
    <ds:schemaRef ds:uri="230e9df3-be65-4c73-a93b-d1236ebd677e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496da845-320a-4090-a8c1-9d38d24895f3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6D97BBE-B41F-4265-893A-2DB59690F68A}">
  <ds:schemaRefs>
    <ds:schemaRef ds:uri="230e9df3-be65-4c73-a93b-d1236ebd677e"/>
    <ds:schemaRef ds:uri="496da845-320a-4090-a8c1-9d38d24895f3"/>
    <ds:schemaRef ds:uri="4d763a3d-abd4-45ac-ad35-6c0fa32d5be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87ba5c36-b7cf-4793-bbc2-bd5b3a9f95ca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EeGzR1TvkCBCukRRdUxpqt4BtLBufS_W33IpDru_-RM16w</Template>
  <TotalTime>4901</TotalTime>
  <Words>1455</Words>
  <Application>Microsoft Office PowerPoint</Application>
  <PresentationFormat>Widescreen</PresentationFormat>
  <Paragraphs>259</Paragraphs>
  <Slides>39</Slides>
  <Notes>33</Notes>
  <HiddenSlides>0</HiddenSlides>
  <MMClips>2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39</vt:i4>
      </vt:variant>
    </vt:vector>
  </HeadingPairs>
  <TitlesOfParts>
    <vt:vector size="58" baseType="lpstr">
      <vt:lpstr>-apple-system</vt:lpstr>
      <vt:lpstr>Aptos</vt:lpstr>
      <vt:lpstr>Aptos Display</vt:lpstr>
      <vt:lpstr>Arial</vt:lpstr>
      <vt:lpstr>Arial Black</vt:lpstr>
      <vt:lpstr>Arial,Sans-Serif</vt:lpstr>
      <vt:lpstr>Calibri</vt:lpstr>
      <vt:lpstr>Lucida Console</vt:lpstr>
      <vt:lpstr>Roboto Mono</vt:lpstr>
      <vt:lpstr>Segoe UI</vt:lpstr>
      <vt:lpstr>Segoe UI Semibold</vt:lpstr>
      <vt:lpstr>Segoe UI Semilight</vt:lpstr>
      <vt:lpstr>var(--fontFamilyBase)</vt:lpstr>
      <vt:lpstr>Wingdings</vt:lpstr>
      <vt:lpstr>APEX Template Dark</vt:lpstr>
      <vt:lpstr>APEX Template Light</vt:lpstr>
      <vt:lpstr>Microsoft Build 16:9 Template Light</vt:lpstr>
      <vt:lpstr>Microsoft Ignite 16:9 Template Dark</vt:lpstr>
      <vt:lpstr>Office Theme</vt:lpstr>
      <vt:lpstr>Generative AI for the .NET developer</vt:lpstr>
      <vt:lpstr>Medhat Elmasry</vt:lpstr>
      <vt:lpstr>PowerPoint Presentation</vt:lpstr>
      <vt:lpstr>Demo</vt:lpstr>
      <vt:lpstr>Generative AI</vt:lpstr>
      <vt:lpstr>Large Language Models (LLMs)</vt:lpstr>
      <vt:lpstr>How language models work</vt:lpstr>
      <vt:lpstr>How language models work</vt:lpstr>
      <vt:lpstr>How language models work</vt:lpstr>
      <vt:lpstr>Language models just predict next token</vt:lpstr>
      <vt:lpstr>How language models work</vt:lpstr>
      <vt:lpstr>Prompt Engineering</vt:lpstr>
      <vt:lpstr>Prompt engineering</vt:lpstr>
      <vt:lpstr>Prompt engineering</vt:lpstr>
      <vt:lpstr>System prompt vs user prompt</vt:lpstr>
      <vt:lpstr>Talking in text</vt:lpstr>
      <vt:lpstr>Common text generation use cases</vt:lpstr>
      <vt:lpstr>Prompt engineering for text generation</vt:lpstr>
      <vt:lpstr>Demo – Generating Text</vt:lpstr>
      <vt:lpstr>Talking in numbers</vt:lpstr>
      <vt:lpstr>GenAI Features: Embeddings</vt:lpstr>
      <vt:lpstr>Demo – Embeddings</vt:lpstr>
      <vt:lpstr>Demo – Smart Components</vt:lpstr>
      <vt:lpstr>Executing custom logic</vt:lpstr>
      <vt:lpstr>Azure OpenAI Function Calling</vt:lpstr>
      <vt:lpstr>Demo - Functions</vt:lpstr>
      <vt:lpstr>Speech</vt:lpstr>
      <vt:lpstr>Speech IN (Speech to Text)</vt:lpstr>
      <vt:lpstr>Speech OUT (Text to Speech)</vt:lpstr>
      <vt:lpstr>Demo – Text to Speech</vt:lpstr>
      <vt:lpstr>Model Knowledge </vt:lpstr>
      <vt:lpstr>The knowledge gap</vt:lpstr>
      <vt:lpstr>Doesn't know my data</vt:lpstr>
      <vt:lpstr>Adding knowledge to the prompt</vt:lpstr>
      <vt:lpstr>Retrieval Augmented Generation (RAG)</vt:lpstr>
      <vt:lpstr>Demo: YouTubeGPT</vt:lpstr>
      <vt:lpstr>In closing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Intelligent Apps with Azure OpenAI and .NET</dc:title>
  <dc:creator>Aaron Powell</dc:creator>
  <cp:lastModifiedBy>Medhat Elmasry</cp:lastModifiedBy>
  <cp:revision>93</cp:revision>
  <dcterms:created xsi:type="dcterms:W3CDTF">2023-07-26T03:44:17Z</dcterms:created>
  <dcterms:modified xsi:type="dcterms:W3CDTF">2024-05-25T19:25:40Z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0x010100C8F5212CE279FA4ABCCDA2B633FB6206</vt:lpwstr>
  </property>
  <property fmtid="{D5CDD505-2E9C-101B-9397-08002B2CF9AE}" pid="3" name="MediaServiceImageTags">
    <vt:lpwstr/>
  </property>
</Properties>
</file>